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7" r:id="rId7"/>
    <p:sldId id="262" r:id="rId8"/>
    <p:sldId id="287" r:id="rId9"/>
    <p:sldId id="289" r:id="rId10"/>
    <p:sldId id="290" r:id="rId11"/>
    <p:sldId id="271" r:id="rId12"/>
    <p:sldId id="274" r:id="rId13"/>
    <p:sldId id="277" r:id="rId14"/>
    <p:sldId id="280" r:id="rId15"/>
    <p:sldId id="282" r:id="rId16"/>
    <p:sldId id="284" r:id="rId17"/>
    <p:sldId id="285" r:id="rId18"/>
    <p:sldId id="286" r:id="rId19"/>
    <p:sldId id="288" r:id="rId20"/>
    <p:sldId id="276" r:id="rId21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Urbanis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CA189-3F8E-442C-8EEB-BD7C0523AF88}" v="89" dt="2025-11-26T12:55:30.360"/>
  </p1510:revLst>
</p1510:revInfo>
</file>

<file path=ppt/tableStyles.xml><?xml version="1.0" encoding="utf-8"?>
<a:tblStyleLst xmlns:a="http://schemas.openxmlformats.org/drawingml/2006/main" def="{5DE251BD-1B6C-4457-B56A-05EC391D453D}">
  <a:tblStyle styleId="{5DE251BD-1B6C-4457-B56A-05EC391D453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de gabrali" userId="ae6a3809c2b3ccd3" providerId="LiveId" clId="{6A52884B-A80D-4599-9558-E323150393E4}"/>
    <pc:docChg chg="undo custSel addSld delSld modSld sldOrd">
      <pc:chgData name="hande gabrali" userId="ae6a3809c2b3ccd3" providerId="LiveId" clId="{6A52884B-A80D-4599-9558-E323150393E4}" dt="2025-11-26T12:55:37.307" v="982" actId="478"/>
      <pc:docMkLst>
        <pc:docMk/>
      </pc:docMkLst>
      <pc:sldChg chg="addSp delSp modSp mod">
        <pc:chgData name="hande gabrali" userId="ae6a3809c2b3ccd3" providerId="LiveId" clId="{6A52884B-A80D-4599-9558-E323150393E4}" dt="2025-11-26T07:25:36.919" v="56" actId="1076"/>
        <pc:sldMkLst>
          <pc:docMk/>
          <pc:sldMk cId="0" sldId="257"/>
        </pc:sldMkLst>
        <pc:picChg chg="add mod modCrop">
          <ac:chgData name="hande gabrali" userId="ae6a3809c2b3ccd3" providerId="LiveId" clId="{6A52884B-A80D-4599-9558-E323150393E4}" dt="2025-11-26T07:25:36.919" v="56" actId="1076"/>
          <ac:picMkLst>
            <pc:docMk/>
            <pc:sldMk cId="0" sldId="257"/>
            <ac:picMk id="2" creationId="{34B8CF6B-33FC-C5C8-5DAA-8B74C0AFBD02}"/>
          </ac:picMkLst>
        </pc:picChg>
        <pc:picChg chg="del">
          <ac:chgData name="hande gabrali" userId="ae6a3809c2b3ccd3" providerId="LiveId" clId="{6A52884B-A80D-4599-9558-E323150393E4}" dt="2025-11-26T07:24:45.108" v="53" actId="478"/>
          <ac:picMkLst>
            <pc:docMk/>
            <pc:sldMk cId="0" sldId="257"/>
            <ac:picMk id="110" creationId="{00000000-0000-0000-0000-000000000000}"/>
          </ac:picMkLst>
        </pc:picChg>
      </pc:sldChg>
      <pc:sldChg chg="addSp delSp modSp mod modNotesTx">
        <pc:chgData name="hande gabrali" userId="ae6a3809c2b3ccd3" providerId="LiveId" clId="{6A52884B-A80D-4599-9558-E323150393E4}" dt="2025-11-26T12:41:31.376" v="953" actId="1076"/>
        <pc:sldMkLst>
          <pc:docMk/>
          <pc:sldMk cId="0" sldId="258"/>
        </pc:sldMkLst>
        <pc:picChg chg="add del">
          <ac:chgData name="hande gabrali" userId="ae6a3809c2b3ccd3" providerId="LiveId" clId="{6A52884B-A80D-4599-9558-E323150393E4}" dt="2025-11-26T07:28:18.201" v="58" actId="478"/>
          <ac:picMkLst>
            <pc:docMk/>
            <pc:sldMk cId="0" sldId="258"/>
            <ac:picMk id="2" creationId="{1A1ED8B9-0986-9A24-8F3D-F941286F0B24}"/>
          </ac:picMkLst>
        </pc:picChg>
        <pc:picChg chg="add del">
          <ac:chgData name="hande gabrali" userId="ae6a3809c2b3ccd3" providerId="LiveId" clId="{6A52884B-A80D-4599-9558-E323150393E4}" dt="2025-11-26T07:30:53.238" v="60" actId="478"/>
          <ac:picMkLst>
            <pc:docMk/>
            <pc:sldMk cId="0" sldId="258"/>
            <ac:picMk id="2" creationId="{A34B1E2F-EBD1-F484-D945-0270E06AF690}"/>
          </ac:picMkLst>
        </pc:picChg>
        <pc:picChg chg="add mod">
          <ac:chgData name="hande gabrali" userId="ae6a3809c2b3ccd3" providerId="LiveId" clId="{6A52884B-A80D-4599-9558-E323150393E4}" dt="2025-11-26T12:41:31.376" v="953" actId="1076"/>
          <ac:picMkLst>
            <pc:docMk/>
            <pc:sldMk cId="0" sldId="258"/>
            <ac:picMk id="3" creationId="{DA8135A5-EAAD-20F8-2700-1241BEFDB8D7}"/>
          </ac:picMkLst>
        </pc:picChg>
        <pc:picChg chg="mod">
          <ac:chgData name="hande gabrali" userId="ae6a3809c2b3ccd3" providerId="LiveId" clId="{6A52884B-A80D-4599-9558-E323150393E4}" dt="2025-11-26T12:41:24.463" v="950" actId="1076"/>
          <ac:picMkLst>
            <pc:docMk/>
            <pc:sldMk cId="0" sldId="258"/>
            <ac:picMk id="118" creationId="{00000000-0000-0000-0000-000000000000}"/>
          </ac:picMkLst>
        </pc:picChg>
      </pc:sldChg>
      <pc:sldChg chg="addSp delSp modSp del mod">
        <pc:chgData name="hande gabrali" userId="ae6a3809c2b3ccd3" providerId="LiveId" clId="{6A52884B-A80D-4599-9558-E323150393E4}" dt="2025-11-26T12:41:07.143" v="948" actId="2696"/>
        <pc:sldMkLst>
          <pc:docMk/>
          <pc:sldMk cId="0" sldId="259"/>
        </pc:sldMkLst>
        <pc:spChg chg="del">
          <ac:chgData name="hande gabrali" userId="ae6a3809c2b3ccd3" providerId="LiveId" clId="{6A52884B-A80D-4599-9558-E323150393E4}" dt="2025-11-26T07:50:54.539" v="67" actId="478"/>
          <ac:spMkLst>
            <pc:docMk/>
            <pc:sldMk cId="0" sldId="259"/>
            <ac:spMk id="2" creationId="{E9DC91D3-452E-10B6-E067-E835E9CC6535}"/>
          </ac:spMkLst>
        </pc:spChg>
        <pc:spChg chg="mod">
          <ac:chgData name="hande gabrali" userId="ae6a3809c2b3ccd3" providerId="LiveId" clId="{6A52884B-A80D-4599-9558-E323150393E4}" dt="2025-11-26T08:54:28.495" v="360" actId="1076"/>
          <ac:spMkLst>
            <pc:docMk/>
            <pc:sldMk cId="0" sldId="259"/>
            <ac:spMk id="123" creationId="{00000000-0000-0000-0000-000000000000}"/>
          </ac:spMkLst>
        </pc:spChg>
        <pc:spChg chg="mod">
          <ac:chgData name="hande gabrali" userId="ae6a3809c2b3ccd3" providerId="LiveId" clId="{6A52884B-A80D-4599-9558-E323150393E4}" dt="2025-11-26T08:54:32.138" v="361" actId="1076"/>
          <ac:spMkLst>
            <pc:docMk/>
            <pc:sldMk cId="0" sldId="259"/>
            <ac:spMk id="124" creationId="{00000000-0000-0000-0000-000000000000}"/>
          </ac:spMkLst>
        </pc:spChg>
        <pc:spChg chg="mod">
          <ac:chgData name="hande gabrali" userId="ae6a3809c2b3ccd3" providerId="LiveId" clId="{6A52884B-A80D-4599-9558-E323150393E4}" dt="2025-11-26T08:54:45.984" v="362" actId="1076"/>
          <ac:spMkLst>
            <pc:docMk/>
            <pc:sldMk cId="0" sldId="259"/>
            <ac:spMk id="125" creationId="{00000000-0000-0000-0000-000000000000}"/>
          </ac:spMkLst>
        </pc:spChg>
        <pc:spChg chg="mod">
          <ac:chgData name="hande gabrali" userId="ae6a3809c2b3ccd3" providerId="LiveId" clId="{6A52884B-A80D-4599-9558-E323150393E4}" dt="2025-11-26T08:54:49.754" v="363" actId="1076"/>
          <ac:spMkLst>
            <pc:docMk/>
            <pc:sldMk cId="0" sldId="259"/>
            <ac:spMk id="126" creationId="{00000000-0000-0000-0000-000000000000}"/>
          </ac:spMkLst>
        </pc:spChg>
        <pc:spChg chg="mod">
          <ac:chgData name="hande gabrali" userId="ae6a3809c2b3ccd3" providerId="LiveId" clId="{6A52884B-A80D-4599-9558-E323150393E4}" dt="2025-11-26T08:54:53.026" v="364" actId="1076"/>
          <ac:spMkLst>
            <pc:docMk/>
            <pc:sldMk cId="0" sldId="259"/>
            <ac:spMk id="127" creationId="{00000000-0000-0000-0000-000000000000}"/>
          </ac:spMkLst>
        </pc:spChg>
        <pc:spChg chg="del">
          <ac:chgData name="hande gabrali" userId="ae6a3809c2b3ccd3" providerId="LiveId" clId="{6A52884B-A80D-4599-9558-E323150393E4}" dt="2025-11-26T08:55:01.692" v="366" actId="478"/>
          <ac:spMkLst>
            <pc:docMk/>
            <pc:sldMk cId="0" sldId="259"/>
            <ac:spMk id="128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08:55:03.514" v="368" actId="478"/>
          <ac:spMkLst>
            <pc:docMk/>
            <pc:sldMk cId="0" sldId="259"/>
            <ac:spMk id="129" creationId="{00000000-0000-0000-0000-000000000000}"/>
          </ac:spMkLst>
        </pc:spChg>
        <pc:picChg chg="add mod modCrop">
          <ac:chgData name="hande gabrali" userId="ae6a3809c2b3ccd3" providerId="LiveId" clId="{6A52884B-A80D-4599-9558-E323150393E4}" dt="2025-11-26T10:52:32.072" v="726" actId="1076"/>
          <ac:picMkLst>
            <pc:docMk/>
            <pc:sldMk cId="0" sldId="259"/>
            <ac:picMk id="3" creationId="{EB5FAF9C-C0B9-FFB6-86A3-8F79E0CBB0ED}"/>
          </ac:picMkLst>
        </pc:picChg>
        <pc:picChg chg="del">
          <ac:chgData name="hande gabrali" userId="ae6a3809c2b3ccd3" providerId="LiveId" clId="{6A52884B-A80D-4599-9558-E323150393E4}" dt="2025-11-26T07:49:15.237" v="62" actId="478"/>
          <ac:picMkLst>
            <pc:docMk/>
            <pc:sldMk cId="0" sldId="259"/>
            <ac:picMk id="130" creationId="{00000000-0000-0000-0000-000000000000}"/>
          </ac:picMkLst>
        </pc:picChg>
      </pc:sldChg>
      <pc:sldChg chg="addSp delSp modSp mod">
        <pc:chgData name="hande gabrali" userId="ae6a3809c2b3ccd3" providerId="LiveId" clId="{6A52884B-A80D-4599-9558-E323150393E4}" dt="2025-11-26T09:22:45.633" v="488" actId="1076"/>
        <pc:sldMkLst>
          <pc:docMk/>
          <pc:sldMk cId="0" sldId="261"/>
        </pc:sldMkLst>
        <pc:spChg chg="mod">
          <ac:chgData name="hande gabrali" userId="ae6a3809c2b3ccd3" providerId="LiveId" clId="{6A52884B-A80D-4599-9558-E323150393E4}" dt="2025-11-26T09:22:45.633" v="488" actId="1076"/>
          <ac:spMkLst>
            <pc:docMk/>
            <pc:sldMk cId="0" sldId="261"/>
            <ac:spMk id="2" creationId="{F43C0974-2715-B022-E34B-138CE89E8358}"/>
          </ac:spMkLst>
        </pc:spChg>
        <pc:spChg chg="add del">
          <ac:chgData name="hande gabrali" userId="ae6a3809c2b3ccd3" providerId="LiveId" clId="{6A52884B-A80D-4599-9558-E323150393E4}" dt="2025-11-26T09:19:31.052" v="464" actId="22"/>
          <ac:spMkLst>
            <pc:docMk/>
            <pc:sldMk cId="0" sldId="261"/>
            <ac:spMk id="7" creationId="{66AC7F50-1C8E-F0D4-7AC1-BF812D565D91}"/>
          </ac:spMkLst>
        </pc:spChg>
        <pc:spChg chg="mod">
          <ac:chgData name="hande gabrali" userId="ae6a3809c2b3ccd3" providerId="LiveId" clId="{6A52884B-A80D-4599-9558-E323150393E4}" dt="2025-11-26T09:15:20.493" v="457" actId="20577"/>
          <ac:spMkLst>
            <pc:docMk/>
            <pc:sldMk cId="0" sldId="261"/>
            <ac:spMk id="154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08:45:15.658" v="327" actId="478"/>
          <ac:spMkLst>
            <pc:docMk/>
            <pc:sldMk cId="0" sldId="261"/>
            <ac:spMk id="156" creationId="{00000000-0000-0000-0000-000000000000}"/>
          </ac:spMkLst>
        </pc:spChg>
        <pc:spChg chg="mod">
          <ac:chgData name="hande gabrali" userId="ae6a3809c2b3ccd3" providerId="LiveId" clId="{6A52884B-A80D-4599-9558-E323150393E4}" dt="2025-11-26T09:14:17.975" v="456" actId="1076"/>
          <ac:spMkLst>
            <pc:docMk/>
            <pc:sldMk cId="0" sldId="261"/>
            <ac:spMk id="157" creationId="{00000000-0000-0000-0000-000000000000}"/>
          </ac:spMkLst>
        </pc:spChg>
        <pc:picChg chg="add mod">
          <ac:chgData name="hande gabrali" userId="ae6a3809c2b3ccd3" providerId="LiveId" clId="{6A52884B-A80D-4599-9558-E323150393E4}" dt="2025-11-26T09:12:44.062" v="453" actId="14100"/>
          <ac:picMkLst>
            <pc:docMk/>
            <pc:sldMk cId="0" sldId="261"/>
            <ac:picMk id="3" creationId="{E1A2167E-227C-D836-E0E7-01126941B04A}"/>
          </ac:picMkLst>
        </pc:picChg>
        <pc:picChg chg="add del mod">
          <ac:chgData name="hande gabrali" userId="ae6a3809c2b3ccd3" providerId="LiveId" clId="{6A52884B-A80D-4599-9558-E323150393E4}" dt="2025-11-26T08:43:40.695" v="316" actId="478"/>
          <ac:picMkLst>
            <pc:docMk/>
            <pc:sldMk cId="0" sldId="261"/>
            <ac:picMk id="3" creationId="{FB98017C-E6F1-0651-3D44-7C1D9203C247}"/>
          </ac:picMkLst>
        </pc:picChg>
        <pc:picChg chg="add del mod">
          <ac:chgData name="hande gabrali" userId="ae6a3809c2b3ccd3" providerId="LiveId" clId="{6A52884B-A80D-4599-9558-E323150393E4}" dt="2025-11-26T08:45:44.567" v="334" actId="478"/>
          <ac:picMkLst>
            <pc:docMk/>
            <pc:sldMk cId="0" sldId="261"/>
            <ac:picMk id="4" creationId="{566105D1-91FF-8906-8875-EEF265225B41}"/>
          </ac:picMkLst>
        </pc:picChg>
        <pc:picChg chg="add del">
          <ac:chgData name="hande gabrali" userId="ae6a3809c2b3ccd3" providerId="LiveId" clId="{6A52884B-A80D-4599-9558-E323150393E4}" dt="2025-11-26T09:13:42.927" v="455" actId="478"/>
          <ac:picMkLst>
            <pc:docMk/>
            <pc:sldMk cId="0" sldId="261"/>
            <ac:picMk id="4" creationId="{5C1F9FDB-E187-299B-76EB-BBCCF0CCA61B}"/>
          </ac:picMkLst>
        </pc:picChg>
        <pc:picChg chg="add mod">
          <ac:chgData name="hande gabrali" userId="ae6a3809c2b3ccd3" providerId="LiveId" clId="{6A52884B-A80D-4599-9558-E323150393E4}" dt="2025-11-26T09:12:36.257" v="450" actId="14100"/>
          <ac:picMkLst>
            <pc:docMk/>
            <pc:sldMk cId="0" sldId="261"/>
            <ac:picMk id="5" creationId="{76881246-8AF5-905D-FE6C-1E0BBA32EE93}"/>
          </ac:picMkLst>
        </pc:picChg>
        <pc:picChg chg="add mod">
          <ac:chgData name="hande gabrali" userId="ae6a3809c2b3ccd3" providerId="LiveId" clId="{6A52884B-A80D-4599-9558-E323150393E4}" dt="2025-11-26T09:19:58.699" v="473" actId="14100"/>
          <ac:picMkLst>
            <pc:docMk/>
            <pc:sldMk cId="0" sldId="261"/>
            <ac:picMk id="8" creationId="{57BDEF79-054F-3CEF-8ADF-28F1833A1F0B}"/>
          </ac:picMkLst>
        </pc:picChg>
        <pc:picChg chg="del mod">
          <ac:chgData name="hande gabrali" userId="ae6a3809c2b3ccd3" providerId="LiveId" clId="{6A52884B-A80D-4599-9558-E323150393E4}" dt="2025-11-26T08:45:12.442" v="326" actId="478"/>
          <ac:picMkLst>
            <pc:docMk/>
            <pc:sldMk cId="0" sldId="261"/>
            <ac:picMk id="153" creationId="{00000000-0000-0000-0000-000000000000}"/>
          </ac:picMkLst>
        </pc:picChg>
      </pc:sldChg>
      <pc:sldChg chg="addSp delSp modSp mod ord">
        <pc:chgData name="hande gabrali" userId="ae6a3809c2b3ccd3" providerId="LiveId" clId="{6A52884B-A80D-4599-9558-E323150393E4}" dt="2025-11-26T10:44:30.616" v="684" actId="1076"/>
        <pc:sldMkLst>
          <pc:docMk/>
          <pc:sldMk cId="0" sldId="262"/>
        </pc:sldMkLst>
        <pc:spChg chg="mod">
          <ac:chgData name="hande gabrali" userId="ae6a3809c2b3ccd3" providerId="LiveId" clId="{6A52884B-A80D-4599-9558-E323150393E4}" dt="2025-11-26T10:38:15.723" v="665"/>
          <ac:spMkLst>
            <pc:docMk/>
            <pc:sldMk cId="0" sldId="262"/>
            <ac:spMk id="2" creationId="{50DBF3C3-B222-F107-FED6-CCD7077EB7A7}"/>
          </ac:spMkLst>
        </pc:spChg>
        <pc:spChg chg="add del">
          <ac:chgData name="hande gabrali" userId="ae6a3809c2b3ccd3" providerId="LiveId" clId="{6A52884B-A80D-4599-9558-E323150393E4}" dt="2025-11-26T10:44:14.190" v="677" actId="22"/>
          <ac:spMkLst>
            <pc:docMk/>
            <pc:sldMk cId="0" sldId="262"/>
            <ac:spMk id="6" creationId="{07395AD2-3AF2-7A0A-90F1-04E75A256D96}"/>
          </ac:spMkLst>
        </pc:spChg>
        <pc:spChg chg="mod">
          <ac:chgData name="hande gabrali" userId="ae6a3809c2b3ccd3" providerId="LiveId" clId="{6A52884B-A80D-4599-9558-E323150393E4}" dt="2025-11-26T09:07:53.854" v="434"/>
          <ac:spMkLst>
            <pc:docMk/>
            <pc:sldMk cId="0" sldId="262"/>
            <ac:spMk id="162" creationId="{00000000-0000-0000-0000-000000000000}"/>
          </ac:spMkLst>
        </pc:spChg>
        <pc:picChg chg="add mod">
          <ac:chgData name="hande gabrali" userId="ae6a3809c2b3ccd3" providerId="LiveId" clId="{6A52884B-A80D-4599-9558-E323150393E4}" dt="2025-11-26T10:39:19.907" v="669" actId="1076"/>
          <ac:picMkLst>
            <pc:docMk/>
            <pc:sldMk cId="0" sldId="262"/>
            <ac:picMk id="3" creationId="{94266D56-8A01-3250-6260-920A0B57DAE1}"/>
          </ac:picMkLst>
        </pc:picChg>
        <pc:picChg chg="add del mod">
          <ac:chgData name="hande gabrali" userId="ae6a3809c2b3ccd3" providerId="LiveId" clId="{6A52884B-A80D-4599-9558-E323150393E4}" dt="2025-11-26T10:37:16.278" v="659" actId="478"/>
          <ac:picMkLst>
            <pc:docMk/>
            <pc:sldMk cId="0" sldId="262"/>
            <ac:picMk id="4" creationId="{14135FC6-22A1-0A53-3798-417CD1BA45B4}"/>
          </ac:picMkLst>
        </pc:picChg>
        <pc:picChg chg="add del mod">
          <ac:chgData name="hande gabrali" userId="ae6a3809c2b3ccd3" providerId="LiveId" clId="{6A52884B-A80D-4599-9558-E323150393E4}" dt="2025-11-26T10:40:56.520" v="672" actId="478"/>
          <ac:picMkLst>
            <pc:docMk/>
            <pc:sldMk cId="0" sldId="262"/>
            <ac:picMk id="4" creationId="{2E515979-3CAC-21B6-1CA0-E6524E49F499}"/>
          </ac:picMkLst>
        </pc:picChg>
        <pc:picChg chg="add del mod">
          <ac:chgData name="hande gabrali" userId="ae6a3809c2b3ccd3" providerId="LiveId" clId="{6A52884B-A80D-4599-9558-E323150393E4}" dt="2025-11-26T09:06:56.266" v="428" actId="478"/>
          <ac:picMkLst>
            <pc:docMk/>
            <pc:sldMk cId="0" sldId="262"/>
            <ac:picMk id="4" creationId="{CBCC566A-2BA2-C68C-95D6-77216E3C7184}"/>
          </ac:picMkLst>
        </pc:picChg>
        <pc:picChg chg="add mod">
          <ac:chgData name="hande gabrali" userId="ae6a3809c2b3ccd3" providerId="LiveId" clId="{6A52884B-A80D-4599-9558-E323150393E4}" dt="2025-11-26T10:44:30.616" v="684" actId="1076"/>
          <ac:picMkLst>
            <pc:docMk/>
            <pc:sldMk cId="0" sldId="262"/>
            <ac:picMk id="4" creationId="{D714E463-E367-6B67-C1E5-ACC2EC5643B4}"/>
          </ac:picMkLst>
        </pc:picChg>
        <pc:picChg chg="del">
          <ac:chgData name="hande gabrali" userId="ae6a3809c2b3ccd3" providerId="LiveId" clId="{6A52884B-A80D-4599-9558-E323150393E4}" dt="2025-11-26T09:03:50.166" v="405" actId="478"/>
          <ac:picMkLst>
            <pc:docMk/>
            <pc:sldMk cId="0" sldId="262"/>
            <ac:picMk id="164" creationId="{00000000-0000-0000-0000-000000000000}"/>
          </ac:picMkLst>
        </pc:picChg>
      </pc:sldChg>
      <pc:sldChg chg="addSp delSp modSp del mod ord">
        <pc:chgData name="hande gabrali" userId="ae6a3809c2b3ccd3" providerId="LiveId" clId="{6A52884B-A80D-4599-9558-E323150393E4}" dt="2025-11-26T08:52:31.349" v="341" actId="2696"/>
        <pc:sldMkLst>
          <pc:docMk/>
          <pc:sldMk cId="0" sldId="263"/>
        </pc:sldMkLst>
        <pc:spChg chg="mod">
          <ac:chgData name="hande gabrali" userId="ae6a3809c2b3ccd3" providerId="LiveId" clId="{6A52884B-A80D-4599-9558-E323150393E4}" dt="2025-11-26T08:24:12.952" v="267" actId="6549"/>
          <ac:spMkLst>
            <pc:docMk/>
            <pc:sldMk cId="0" sldId="263"/>
            <ac:spMk id="2" creationId="{0673364A-F699-93AF-E93E-204FDBECA94D}"/>
          </ac:spMkLst>
        </pc:spChg>
        <pc:picChg chg="add mod">
          <ac:chgData name="hande gabrali" userId="ae6a3809c2b3ccd3" providerId="LiveId" clId="{6A52884B-A80D-4599-9558-E323150393E4}" dt="2025-11-26T08:52:22.553" v="340" actId="1076"/>
          <ac:picMkLst>
            <pc:docMk/>
            <pc:sldMk cId="0" sldId="263"/>
            <ac:picMk id="3" creationId="{0E60C350-B7A3-6D76-6B8D-C8B37257BAFE}"/>
          </ac:picMkLst>
        </pc:picChg>
        <pc:picChg chg="add del mod">
          <ac:chgData name="hande gabrali" userId="ae6a3809c2b3ccd3" providerId="LiveId" clId="{6A52884B-A80D-4599-9558-E323150393E4}" dt="2025-11-26T08:25:42.498" v="273" actId="478"/>
          <ac:picMkLst>
            <pc:docMk/>
            <pc:sldMk cId="0" sldId="263"/>
            <ac:picMk id="3" creationId="{24945DF9-527F-3A64-4094-B7F2BF07EC34}"/>
          </ac:picMkLst>
        </pc:picChg>
        <pc:picChg chg="add del">
          <ac:chgData name="hande gabrali" userId="ae6a3809c2b3ccd3" providerId="LiveId" clId="{6A52884B-A80D-4599-9558-E323150393E4}" dt="2025-11-26T08:28:13.145" v="280" actId="478"/>
          <ac:picMkLst>
            <pc:docMk/>
            <pc:sldMk cId="0" sldId="263"/>
            <ac:picMk id="3" creationId="{918CD452-D9F2-D8AF-93AB-6E3000044952}"/>
          </ac:picMkLst>
        </pc:picChg>
        <pc:picChg chg="add del mod">
          <ac:chgData name="hande gabrali" userId="ae6a3809c2b3ccd3" providerId="LiveId" clId="{6A52884B-A80D-4599-9558-E323150393E4}" dt="2025-11-26T08:32:23.674" v="285" actId="478"/>
          <ac:picMkLst>
            <pc:docMk/>
            <pc:sldMk cId="0" sldId="263"/>
            <ac:picMk id="3" creationId="{F178A262-982B-1EA3-D64D-B71619EA39F5}"/>
          </ac:picMkLst>
        </pc:picChg>
        <pc:picChg chg="add del mod">
          <ac:chgData name="hande gabrali" userId="ae6a3809c2b3ccd3" providerId="LiveId" clId="{6A52884B-A80D-4599-9558-E323150393E4}" dt="2025-11-26T08:24:14.775" v="268" actId="478"/>
          <ac:picMkLst>
            <pc:docMk/>
            <pc:sldMk cId="0" sldId="263"/>
            <ac:picMk id="4" creationId="{EE8D1ECB-D6CF-BB2B-C7CB-399AC06D11C4}"/>
          </ac:picMkLst>
        </pc:picChg>
        <pc:picChg chg="add mod modCrop">
          <ac:chgData name="hande gabrali" userId="ae6a3809c2b3ccd3" providerId="LiveId" clId="{6A52884B-A80D-4599-9558-E323150393E4}" dt="2025-11-26T08:30:47.575" v="282" actId="1076"/>
          <ac:picMkLst>
            <pc:docMk/>
            <pc:sldMk cId="0" sldId="263"/>
            <ac:picMk id="6" creationId="{4433E432-32BC-445F-4571-8069F338BD06}"/>
          </ac:picMkLst>
        </pc:picChg>
        <pc:picChg chg="del">
          <ac:chgData name="hande gabrali" userId="ae6a3809c2b3ccd3" providerId="LiveId" clId="{6A52884B-A80D-4599-9558-E323150393E4}" dt="2025-11-26T08:16:58.984" v="247" actId="478"/>
          <ac:picMkLst>
            <pc:docMk/>
            <pc:sldMk cId="0" sldId="263"/>
            <ac:picMk id="171" creationId="{00000000-0000-0000-0000-000000000000}"/>
          </ac:picMkLst>
        </pc:picChg>
      </pc:sldChg>
      <pc:sldChg chg="del">
        <pc:chgData name="hande gabrali" userId="ae6a3809c2b3ccd3" providerId="LiveId" clId="{6A52884B-A80D-4599-9558-E323150393E4}" dt="2025-11-26T09:10:04.494" v="446" actId="2696"/>
        <pc:sldMkLst>
          <pc:docMk/>
          <pc:sldMk cId="0" sldId="264"/>
        </pc:sldMkLst>
      </pc:sldChg>
      <pc:sldChg chg="del">
        <pc:chgData name="hande gabrali" userId="ae6a3809c2b3ccd3" providerId="LiveId" clId="{6A52884B-A80D-4599-9558-E323150393E4}" dt="2025-11-26T09:11:48.602" v="449" actId="2696"/>
        <pc:sldMkLst>
          <pc:docMk/>
          <pc:sldMk cId="0" sldId="265"/>
        </pc:sldMkLst>
      </pc:sldChg>
      <pc:sldChg chg="addSp delSp del mod">
        <pc:chgData name="hande gabrali" userId="ae6a3809c2b3ccd3" providerId="LiveId" clId="{6A52884B-A80D-4599-9558-E323150393E4}" dt="2025-11-26T09:20:09.708" v="474" actId="2696"/>
        <pc:sldMkLst>
          <pc:docMk/>
          <pc:sldMk cId="0" sldId="266"/>
        </pc:sldMkLst>
        <pc:picChg chg="add">
          <ac:chgData name="hande gabrali" userId="ae6a3809c2b3ccd3" providerId="LiveId" clId="{6A52884B-A80D-4599-9558-E323150393E4}" dt="2025-11-26T09:19:24.203" v="462" actId="34807"/>
          <ac:picMkLst>
            <pc:docMk/>
            <pc:sldMk cId="0" sldId="266"/>
            <ac:picMk id="3" creationId="{E4282D7A-60AE-8B11-915D-C295CBE63ADD}"/>
          </ac:picMkLst>
        </pc:picChg>
        <pc:picChg chg="del">
          <ac:chgData name="hande gabrali" userId="ae6a3809c2b3ccd3" providerId="LiveId" clId="{6A52884B-A80D-4599-9558-E323150393E4}" dt="2025-11-26T09:19:09.270" v="461" actId="478"/>
          <ac:picMkLst>
            <pc:docMk/>
            <pc:sldMk cId="0" sldId="266"/>
            <ac:picMk id="192" creationId="{00000000-0000-0000-0000-000000000000}"/>
          </ac:picMkLst>
        </pc:picChg>
      </pc:sldChg>
      <pc:sldChg chg="addSp delSp modSp mod ord modNotesTx">
        <pc:chgData name="hande gabrali" userId="ae6a3809c2b3ccd3" providerId="LiveId" clId="{6A52884B-A80D-4599-9558-E323150393E4}" dt="2025-11-26T10:52:24.203" v="725" actId="20577"/>
        <pc:sldMkLst>
          <pc:docMk/>
          <pc:sldMk cId="0" sldId="267"/>
        </pc:sldMkLst>
        <pc:spChg chg="mod">
          <ac:chgData name="hande gabrali" userId="ae6a3809c2b3ccd3" providerId="LiveId" clId="{6A52884B-A80D-4599-9558-E323150393E4}" dt="2025-11-26T10:52:24.203" v="725" actId="20577"/>
          <ac:spMkLst>
            <pc:docMk/>
            <pc:sldMk cId="0" sldId="267"/>
            <ac:spMk id="2" creationId="{C81D73F9-1A85-EB69-56C5-848D2E758516}"/>
          </ac:spMkLst>
        </pc:spChg>
        <pc:spChg chg="add">
          <ac:chgData name="hande gabrali" userId="ae6a3809c2b3ccd3" providerId="LiveId" clId="{6A52884B-A80D-4599-9558-E323150393E4}" dt="2025-11-26T10:51:14.402" v="696"/>
          <ac:spMkLst>
            <pc:docMk/>
            <pc:sldMk cId="0" sldId="267"/>
            <ac:spMk id="4" creationId="{741CEE85-EA91-0748-05F0-5B54A1DEA50F}"/>
          </ac:spMkLst>
        </pc:spChg>
        <pc:spChg chg="add mod">
          <ac:chgData name="hande gabrali" userId="ae6a3809c2b3ccd3" providerId="LiveId" clId="{6A52884B-A80D-4599-9558-E323150393E4}" dt="2025-11-26T10:51:29.807" v="711"/>
          <ac:spMkLst>
            <pc:docMk/>
            <pc:sldMk cId="0" sldId="267"/>
            <ac:spMk id="5" creationId="{53C5F6F7-AF2A-9369-2ADF-B0998A0A8F20}"/>
          </ac:spMkLst>
        </pc:spChg>
        <pc:spChg chg="add">
          <ac:chgData name="hande gabrali" userId="ae6a3809c2b3ccd3" providerId="LiveId" clId="{6A52884B-A80D-4599-9558-E323150393E4}" dt="2025-11-26T10:51:36.810" v="714"/>
          <ac:spMkLst>
            <pc:docMk/>
            <pc:sldMk cId="0" sldId="267"/>
            <ac:spMk id="6" creationId="{2B462958-8139-C45E-F5F8-CAC4EEAA82DC}"/>
          </ac:spMkLst>
        </pc:spChg>
        <pc:picChg chg="add mod modCrop">
          <ac:chgData name="hande gabrali" userId="ae6a3809c2b3ccd3" providerId="LiveId" clId="{6A52884B-A80D-4599-9558-E323150393E4}" dt="2025-11-26T10:50:50.486" v="695" actId="1076"/>
          <ac:picMkLst>
            <pc:docMk/>
            <pc:sldMk cId="0" sldId="267"/>
            <ac:picMk id="3" creationId="{6E2CB436-C483-E8E0-8E3C-2267370517E8}"/>
          </ac:picMkLst>
        </pc:picChg>
        <pc:picChg chg="del">
          <ac:chgData name="hande gabrali" userId="ae6a3809c2b3ccd3" providerId="LiveId" clId="{6A52884B-A80D-4599-9558-E323150393E4}" dt="2025-11-26T10:50:32.872" v="690" actId="478"/>
          <ac:picMkLst>
            <pc:docMk/>
            <pc:sldMk cId="0" sldId="267"/>
            <ac:picMk id="199" creationId="{00000000-0000-0000-0000-000000000000}"/>
          </ac:picMkLst>
        </pc:picChg>
      </pc:sldChg>
      <pc:sldChg chg="addSp delSp modSp del mod">
        <pc:chgData name="hande gabrali" userId="ae6a3809c2b3ccd3" providerId="LiveId" clId="{6A52884B-A80D-4599-9558-E323150393E4}" dt="2025-11-26T10:44:36.135" v="685" actId="2696"/>
        <pc:sldMkLst>
          <pc:docMk/>
          <pc:sldMk cId="0" sldId="268"/>
        </pc:sldMkLst>
        <pc:spChg chg="del">
          <ac:chgData name="hande gabrali" userId="ae6a3809c2b3ccd3" providerId="LiveId" clId="{6A52884B-A80D-4599-9558-E323150393E4}" dt="2025-11-26T10:38:01.164" v="664" actId="478"/>
          <ac:spMkLst>
            <pc:docMk/>
            <pc:sldMk cId="0" sldId="268"/>
            <ac:spMk id="207" creationId="{00000000-0000-0000-0000-000000000000}"/>
          </ac:spMkLst>
        </pc:spChg>
        <pc:spChg chg="mod">
          <ac:chgData name="hande gabrali" userId="ae6a3809c2b3ccd3" providerId="LiveId" clId="{6A52884B-A80D-4599-9558-E323150393E4}" dt="2025-11-26T10:38:28.445" v="667" actId="20577"/>
          <ac:spMkLst>
            <pc:docMk/>
            <pc:sldMk cId="0" sldId="268"/>
            <ac:spMk id="208" creationId="{00000000-0000-0000-0000-000000000000}"/>
          </ac:spMkLst>
        </pc:spChg>
        <pc:picChg chg="add">
          <ac:chgData name="hande gabrali" userId="ae6a3809c2b3ccd3" providerId="LiveId" clId="{6A52884B-A80D-4599-9558-E323150393E4}" dt="2025-11-26T10:44:06.213" v="675" actId="34807"/>
          <ac:picMkLst>
            <pc:docMk/>
            <pc:sldMk cId="0" sldId="268"/>
            <ac:picMk id="2" creationId="{17B38EE3-3F8E-4A62-6BAE-73D63C69ECA3}"/>
          </ac:picMkLst>
        </pc:picChg>
        <pc:picChg chg="add del mod">
          <ac:chgData name="hande gabrali" userId="ae6a3809c2b3ccd3" providerId="LiveId" clId="{6A52884B-A80D-4599-9558-E323150393E4}" dt="2025-11-26T10:41:49.010" v="674" actId="478"/>
          <ac:picMkLst>
            <pc:docMk/>
            <pc:sldMk cId="0" sldId="268"/>
            <ac:picMk id="3" creationId="{E9989B35-BA5C-3E9D-1E3B-38BDE1DE5909}"/>
          </ac:picMkLst>
        </pc:picChg>
        <pc:picChg chg="add mod">
          <ac:chgData name="hande gabrali" userId="ae6a3809c2b3ccd3" providerId="LiveId" clId="{6A52884B-A80D-4599-9558-E323150393E4}" dt="2025-11-26T10:39:25.925" v="671" actId="1076"/>
          <ac:picMkLst>
            <pc:docMk/>
            <pc:sldMk cId="0" sldId="268"/>
            <ac:picMk id="4" creationId="{36072FBB-9306-407D-7439-A9F0D1E42692}"/>
          </ac:picMkLst>
        </pc:picChg>
        <pc:picChg chg="del mod">
          <ac:chgData name="hande gabrali" userId="ae6a3809c2b3ccd3" providerId="LiveId" clId="{6A52884B-A80D-4599-9558-E323150393E4}" dt="2025-11-26T10:37:58.498" v="663" actId="478"/>
          <ac:picMkLst>
            <pc:docMk/>
            <pc:sldMk cId="0" sldId="268"/>
            <ac:picMk id="204" creationId="{00000000-0000-0000-0000-000000000000}"/>
          </ac:picMkLst>
        </pc:picChg>
      </pc:sldChg>
      <pc:sldChg chg="addSp delSp modSp del mod">
        <pc:chgData name="hande gabrali" userId="ae6a3809c2b3ccd3" providerId="LiveId" clId="{6A52884B-A80D-4599-9558-E323150393E4}" dt="2025-11-26T11:23:51.209" v="783" actId="2696"/>
        <pc:sldMkLst>
          <pc:docMk/>
          <pc:sldMk cId="0" sldId="269"/>
        </pc:sldMkLst>
        <pc:spChg chg="del">
          <ac:chgData name="hande gabrali" userId="ae6a3809c2b3ccd3" providerId="LiveId" clId="{6A52884B-A80D-4599-9558-E323150393E4}" dt="2025-11-26T10:55:47.663" v="737" actId="478"/>
          <ac:spMkLst>
            <pc:docMk/>
            <pc:sldMk cId="0" sldId="269"/>
            <ac:spMk id="216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10:55:43.552" v="735" actId="478"/>
          <ac:spMkLst>
            <pc:docMk/>
            <pc:sldMk cId="0" sldId="269"/>
            <ac:spMk id="217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10:55:57.936" v="744"/>
          <ac:spMkLst>
            <pc:docMk/>
            <pc:sldMk cId="0" sldId="269"/>
            <ac:spMk id="218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0:55:49.443" v="738" actId="478"/>
          <ac:spMkLst>
            <pc:docMk/>
            <pc:sldMk cId="0" sldId="269"/>
            <ac:spMk id="219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10:56:00.363" v="747"/>
          <ac:spMkLst>
            <pc:docMk/>
            <pc:sldMk cId="0" sldId="269"/>
            <ac:spMk id="220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0:55:51.041" v="739" actId="478"/>
          <ac:spMkLst>
            <pc:docMk/>
            <pc:sldMk cId="0" sldId="269"/>
            <ac:spMk id="221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0:55:57.934" v="742" actId="478"/>
          <ac:spMkLst>
            <pc:docMk/>
            <pc:sldMk cId="0" sldId="269"/>
            <ac:spMk id="222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0:55:53.711" v="740" actId="478"/>
          <ac:spMkLst>
            <pc:docMk/>
            <pc:sldMk cId="0" sldId="269"/>
            <ac:spMk id="223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11:03:10.089" v="780" actId="478"/>
          <ac:spMkLst>
            <pc:docMk/>
            <pc:sldMk cId="0" sldId="269"/>
            <ac:spMk id="224" creationId="{00000000-0000-0000-0000-000000000000}"/>
          </ac:spMkLst>
        </pc:spChg>
        <pc:picChg chg="add del">
          <ac:chgData name="hande gabrali" userId="ae6a3809c2b3ccd3" providerId="LiveId" clId="{6A52884B-A80D-4599-9558-E323150393E4}" dt="2025-11-26T11:03:06.008" v="777" actId="478"/>
          <ac:picMkLst>
            <pc:docMk/>
            <pc:sldMk cId="0" sldId="269"/>
            <ac:picMk id="2" creationId="{8C352426-848E-27DB-1DA3-8D338BE78EC7}"/>
          </ac:picMkLst>
        </pc:picChg>
        <pc:picChg chg="add del">
          <ac:chgData name="hande gabrali" userId="ae6a3809c2b3ccd3" providerId="LiveId" clId="{6A52884B-A80D-4599-9558-E323150393E4}" dt="2025-11-26T10:56:07.147" v="749" actId="478"/>
          <ac:picMkLst>
            <pc:docMk/>
            <pc:sldMk cId="0" sldId="269"/>
            <ac:picMk id="2" creationId="{EC86188A-DD02-6E12-D1D1-A4546FEE58E3}"/>
          </ac:picMkLst>
        </pc:picChg>
        <pc:picChg chg="add del mod">
          <ac:chgData name="hande gabrali" userId="ae6a3809c2b3ccd3" providerId="LiveId" clId="{6A52884B-A80D-4599-9558-E323150393E4}" dt="2025-11-26T10:55:38.749" v="733" actId="478"/>
          <ac:picMkLst>
            <pc:docMk/>
            <pc:sldMk cId="0" sldId="269"/>
            <ac:picMk id="3" creationId="{39A3FA6F-DD40-3556-BA8A-8CDF3B224B5D}"/>
          </ac:picMkLst>
        </pc:picChg>
        <pc:picChg chg="add del mod modCrop">
          <ac:chgData name="hande gabrali" userId="ae6a3809c2b3ccd3" providerId="LiveId" clId="{6A52884B-A80D-4599-9558-E323150393E4}" dt="2025-11-26T11:03:06.749" v="778" actId="478"/>
          <ac:picMkLst>
            <pc:docMk/>
            <pc:sldMk cId="0" sldId="269"/>
            <ac:picMk id="4" creationId="{1CF4C164-9B5C-2CAF-3D51-9BC790B17CAA}"/>
          </ac:picMkLst>
        </pc:picChg>
        <pc:picChg chg="add mod">
          <ac:chgData name="hande gabrali" userId="ae6a3809c2b3ccd3" providerId="LiveId" clId="{6A52884B-A80D-4599-9558-E323150393E4}" dt="2025-11-26T11:03:12.953" v="782" actId="1076"/>
          <ac:picMkLst>
            <pc:docMk/>
            <pc:sldMk cId="0" sldId="269"/>
            <ac:picMk id="5" creationId="{270EAC79-C22D-B01A-B4A2-BE6F0D2A3910}"/>
          </ac:picMkLst>
        </pc:picChg>
        <pc:picChg chg="del">
          <ac:chgData name="hande gabrali" userId="ae6a3809c2b3ccd3" providerId="LiveId" clId="{6A52884B-A80D-4599-9558-E323150393E4}" dt="2025-11-26T10:55:44.269" v="736" actId="478"/>
          <ac:picMkLst>
            <pc:docMk/>
            <pc:sldMk cId="0" sldId="269"/>
            <ac:picMk id="213" creationId="{00000000-0000-0000-0000-000000000000}"/>
          </ac:picMkLst>
        </pc:picChg>
      </pc:sldChg>
      <pc:sldChg chg="addSp modSp del">
        <pc:chgData name="hande gabrali" userId="ae6a3809c2b3ccd3" providerId="LiveId" clId="{6A52884B-A80D-4599-9558-E323150393E4}" dt="2025-11-26T11:24:00.322" v="784" actId="2696"/>
        <pc:sldMkLst>
          <pc:docMk/>
          <pc:sldMk cId="0" sldId="270"/>
        </pc:sldMkLst>
        <pc:picChg chg="add mod">
          <ac:chgData name="hande gabrali" userId="ae6a3809c2b3ccd3" providerId="LiveId" clId="{6A52884B-A80D-4599-9558-E323150393E4}" dt="2025-11-26T10:41:46.185" v="673"/>
          <ac:picMkLst>
            <pc:docMk/>
            <pc:sldMk cId="0" sldId="270"/>
            <ac:picMk id="2" creationId="{A0ACBB30-60AC-0151-2824-E4C15B3FD85A}"/>
          </ac:picMkLst>
        </pc:picChg>
      </pc:sldChg>
      <pc:sldChg chg="addSp delSp modSp mod modNotesTx">
        <pc:chgData name="hande gabrali" userId="ae6a3809c2b3ccd3" providerId="LiveId" clId="{6A52884B-A80D-4599-9558-E323150393E4}" dt="2025-11-26T12:32:12.050" v="899" actId="14100"/>
        <pc:sldMkLst>
          <pc:docMk/>
          <pc:sldMk cId="0" sldId="271"/>
        </pc:sldMkLst>
        <pc:spChg chg="mod">
          <ac:chgData name="hande gabrali" userId="ae6a3809c2b3ccd3" providerId="LiveId" clId="{6A52884B-A80D-4599-9558-E323150393E4}" dt="2025-11-26T12:31:41.426" v="889" actId="20577"/>
          <ac:spMkLst>
            <pc:docMk/>
            <pc:sldMk cId="0" sldId="271"/>
            <ac:spMk id="2" creationId="{2822AAA4-494B-ED11-F8D5-0D7CA00A95F2}"/>
          </ac:spMkLst>
        </pc:spChg>
        <pc:spChg chg="add mod">
          <ac:chgData name="hande gabrali" userId="ae6a3809c2b3ccd3" providerId="LiveId" clId="{6A52884B-A80D-4599-9558-E323150393E4}" dt="2025-11-26T11:56:53.111" v="817" actId="1076"/>
          <ac:spMkLst>
            <pc:docMk/>
            <pc:sldMk cId="0" sldId="271"/>
            <ac:spMk id="4" creationId="{9B502B31-C113-0286-66A1-90FE10EF055A}"/>
          </ac:spMkLst>
        </pc:spChg>
        <pc:spChg chg="mod">
          <ac:chgData name="hande gabrali" userId="ae6a3809c2b3ccd3" providerId="LiveId" clId="{6A52884B-A80D-4599-9558-E323150393E4}" dt="2025-11-26T11:50:21.686" v="796" actId="1076"/>
          <ac:spMkLst>
            <pc:docMk/>
            <pc:sldMk cId="0" sldId="271"/>
            <ac:spMk id="240" creationId="{00000000-0000-0000-0000-000000000000}"/>
          </ac:spMkLst>
        </pc:spChg>
        <pc:spChg chg="del mod">
          <ac:chgData name="hande gabrali" userId="ae6a3809c2b3ccd3" providerId="LiveId" clId="{6A52884B-A80D-4599-9558-E323150393E4}" dt="2025-11-26T11:56:49.283" v="815" actId="478"/>
          <ac:spMkLst>
            <pc:docMk/>
            <pc:sldMk cId="0" sldId="271"/>
            <ac:spMk id="241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1:52:40.549" v="805" actId="478"/>
          <ac:spMkLst>
            <pc:docMk/>
            <pc:sldMk cId="0" sldId="271"/>
            <ac:spMk id="242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1:52:35.042" v="803" actId="478"/>
          <ac:spMkLst>
            <pc:docMk/>
            <pc:sldMk cId="0" sldId="271"/>
            <ac:spMk id="243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1:52:37.457" v="804" actId="478"/>
          <ac:spMkLst>
            <pc:docMk/>
            <pc:sldMk cId="0" sldId="271"/>
            <ac:spMk id="244" creationId="{00000000-0000-0000-0000-000000000000}"/>
          </ac:spMkLst>
        </pc:spChg>
        <pc:picChg chg="add mod">
          <ac:chgData name="hande gabrali" userId="ae6a3809c2b3ccd3" providerId="LiveId" clId="{6A52884B-A80D-4599-9558-E323150393E4}" dt="2025-11-26T12:32:08.479" v="897" actId="1076"/>
          <ac:picMkLst>
            <pc:docMk/>
            <pc:sldMk cId="0" sldId="271"/>
            <ac:picMk id="3" creationId="{8B706BB2-2C7D-F167-611E-67B913B6C230}"/>
          </ac:picMkLst>
        </pc:picChg>
        <pc:picChg chg="add mod">
          <ac:chgData name="hande gabrali" userId="ae6a3809c2b3ccd3" providerId="LiveId" clId="{6A52884B-A80D-4599-9558-E323150393E4}" dt="2025-11-26T12:32:12.050" v="899" actId="14100"/>
          <ac:picMkLst>
            <pc:docMk/>
            <pc:sldMk cId="0" sldId="271"/>
            <ac:picMk id="5" creationId="{3B76F04D-DC56-A6BB-CE80-449A8FEF00D7}"/>
          </ac:picMkLst>
        </pc:picChg>
        <pc:picChg chg="add del mod modCrop">
          <ac:chgData name="hande gabrali" userId="ae6a3809c2b3ccd3" providerId="LiveId" clId="{6A52884B-A80D-4599-9558-E323150393E4}" dt="2025-11-26T12:31:58.154" v="892" actId="478"/>
          <ac:picMkLst>
            <pc:docMk/>
            <pc:sldMk cId="0" sldId="271"/>
            <ac:picMk id="6" creationId="{A9D67810-2072-D7E6-E45A-3BA88A1652E2}"/>
          </ac:picMkLst>
        </pc:picChg>
        <pc:picChg chg="del">
          <ac:chgData name="hande gabrali" userId="ae6a3809c2b3ccd3" providerId="LiveId" clId="{6A52884B-A80D-4599-9558-E323150393E4}" dt="2025-11-26T11:55:38.303" v="812" actId="478"/>
          <ac:picMkLst>
            <pc:docMk/>
            <pc:sldMk cId="0" sldId="271"/>
            <ac:picMk id="245" creationId="{00000000-0000-0000-0000-000000000000}"/>
          </ac:picMkLst>
        </pc:picChg>
      </pc:sldChg>
      <pc:sldChg chg="delSp modSp del mod">
        <pc:chgData name="hande gabrali" userId="ae6a3809c2b3ccd3" providerId="LiveId" clId="{6A52884B-A80D-4599-9558-E323150393E4}" dt="2025-11-26T12:04:30.495" v="832" actId="2696"/>
        <pc:sldMkLst>
          <pc:docMk/>
          <pc:sldMk cId="0" sldId="272"/>
        </pc:sldMkLst>
        <pc:spChg chg="del mod">
          <ac:chgData name="hande gabrali" userId="ae6a3809c2b3ccd3" providerId="LiveId" clId="{6A52884B-A80D-4599-9558-E323150393E4}" dt="2025-11-26T11:58:06.943" v="820" actId="478"/>
          <ac:spMkLst>
            <pc:docMk/>
            <pc:sldMk cId="0" sldId="272"/>
            <ac:spMk id="250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1:58:04.693" v="818" actId="478"/>
          <ac:spMkLst>
            <pc:docMk/>
            <pc:sldMk cId="0" sldId="272"/>
            <ac:spMk id="251" creationId="{00000000-0000-0000-0000-000000000000}"/>
          </ac:spMkLst>
        </pc:spChg>
        <pc:picChg chg="mod modCrop">
          <ac:chgData name="hande gabrali" userId="ae6a3809c2b3ccd3" providerId="LiveId" clId="{6A52884B-A80D-4599-9558-E323150393E4}" dt="2025-11-26T12:00:26.157" v="821" actId="732"/>
          <ac:picMkLst>
            <pc:docMk/>
            <pc:sldMk cId="0" sldId="272"/>
            <ac:picMk id="252" creationId="{00000000-0000-0000-0000-000000000000}"/>
          </ac:picMkLst>
        </pc:picChg>
      </pc:sldChg>
      <pc:sldChg chg="modSp del mod">
        <pc:chgData name="hande gabrali" userId="ae6a3809c2b3ccd3" providerId="LiveId" clId="{6A52884B-A80D-4599-9558-E323150393E4}" dt="2025-11-26T12:11:07.782" v="850" actId="2696"/>
        <pc:sldMkLst>
          <pc:docMk/>
          <pc:sldMk cId="0" sldId="273"/>
        </pc:sldMkLst>
        <pc:picChg chg="mod modCrop">
          <ac:chgData name="hande gabrali" userId="ae6a3809c2b3ccd3" providerId="LiveId" clId="{6A52884B-A80D-4599-9558-E323150393E4}" dt="2025-11-26T12:08:43.460" v="835" actId="1076"/>
          <ac:picMkLst>
            <pc:docMk/>
            <pc:sldMk cId="0" sldId="273"/>
            <ac:picMk id="259" creationId="{00000000-0000-0000-0000-000000000000}"/>
          </ac:picMkLst>
        </pc:picChg>
      </pc:sldChg>
      <pc:sldChg chg="addSp delSp modSp mod">
        <pc:chgData name="hande gabrali" userId="ae6a3809c2b3ccd3" providerId="LiveId" clId="{6A52884B-A80D-4599-9558-E323150393E4}" dt="2025-11-26T12:32:18.089" v="900" actId="1076"/>
        <pc:sldMkLst>
          <pc:docMk/>
          <pc:sldMk cId="0" sldId="274"/>
        </pc:sldMkLst>
        <pc:spChg chg="mod">
          <ac:chgData name="hande gabrali" userId="ae6a3809c2b3ccd3" providerId="LiveId" clId="{6A52884B-A80D-4599-9558-E323150393E4}" dt="2025-11-26T12:31:51.647" v="891" actId="13926"/>
          <ac:spMkLst>
            <pc:docMk/>
            <pc:sldMk cId="0" sldId="274"/>
            <ac:spMk id="2" creationId="{E12D7972-E89E-3662-C15C-31DCE9C62402}"/>
          </ac:spMkLst>
        </pc:spChg>
        <pc:spChg chg="mod">
          <ac:chgData name="hande gabrali" userId="ae6a3809c2b3ccd3" providerId="LiveId" clId="{6A52884B-A80D-4599-9558-E323150393E4}" dt="2025-11-26T12:15:18.799" v="860" actId="255"/>
          <ac:spMkLst>
            <pc:docMk/>
            <pc:sldMk cId="0" sldId="274"/>
            <ac:spMk id="264" creationId="{00000000-0000-0000-0000-000000000000}"/>
          </ac:spMkLst>
        </pc:spChg>
        <pc:spChg chg="mod">
          <ac:chgData name="hande gabrali" userId="ae6a3809c2b3ccd3" providerId="LiveId" clId="{6A52884B-A80D-4599-9558-E323150393E4}" dt="2025-11-26T12:15:22.428" v="861" actId="1076"/>
          <ac:spMkLst>
            <pc:docMk/>
            <pc:sldMk cId="0" sldId="274"/>
            <ac:spMk id="265" creationId="{00000000-0000-0000-0000-000000000000}"/>
          </ac:spMkLst>
        </pc:spChg>
        <pc:picChg chg="add mod modCrop">
          <ac:chgData name="hande gabrali" userId="ae6a3809c2b3ccd3" providerId="LiveId" clId="{6A52884B-A80D-4599-9558-E323150393E4}" dt="2025-11-26T12:15:23.902" v="862" actId="1076"/>
          <ac:picMkLst>
            <pc:docMk/>
            <pc:sldMk cId="0" sldId="274"/>
            <ac:picMk id="3" creationId="{A7AE102A-FE73-5470-010D-C104E21E91CA}"/>
          </ac:picMkLst>
        </pc:picChg>
        <pc:picChg chg="add del mod">
          <ac:chgData name="hande gabrali" userId="ae6a3809c2b3ccd3" providerId="LiveId" clId="{6A52884B-A80D-4599-9558-E323150393E4}" dt="2025-11-26T12:31:14.329" v="883" actId="478"/>
          <ac:picMkLst>
            <pc:docMk/>
            <pc:sldMk cId="0" sldId="274"/>
            <ac:picMk id="5" creationId="{DF2A7C16-7A70-484F-E98D-CCD09FC8FEAE}"/>
          </ac:picMkLst>
        </pc:picChg>
        <pc:picChg chg="add mod">
          <ac:chgData name="hande gabrali" userId="ae6a3809c2b3ccd3" providerId="LiveId" clId="{6A52884B-A80D-4599-9558-E323150393E4}" dt="2025-11-26T12:32:18.089" v="900" actId="1076"/>
          <ac:picMkLst>
            <pc:docMk/>
            <pc:sldMk cId="0" sldId="274"/>
            <ac:picMk id="6" creationId="{FB9F0C0D-AA00-0D9A-4965-EB5EC97D818B}"/>
          </ac:picMkLst>
        </pc:picChg>
        <pc:picChg chg="del">
          <ac:chgData name="hande gabrali" userId="ae6a3809c2b3ccd3" providerId="LiveId" clId="{6A52884B-A80D-4599-9558-E323150393E4}" dt="2025-11-26T12:14:09.558" v="851" actId="478"/>
          <ac:picMkLst>
            <pc:docMk/>
            <pc:sldMk cId="0" sldId="274"/>
            <ac:picMk id="266" creationId="{00000000-0000-0000-0000-000000000000}"/>
          </ac:picMkLst>
        </pc:picChg>
      </pc:sldChg>
      <pc:sldChg chg="addSp delSp modSp del mod">
        <pc:chgData name="hande gabrali" userId="ae6a3809c2b3ccd3" providerId="LiveId" clId="{6A52884B-A80D-4599-9558-E323150393E4}" dt="2025-11-26T12:29:06.780" v="872" actId="2696"/>
        <pc:sldMkLst>
          <pc:docMk/>
          <pc:sldMk cId="0" sldId="275"/>
        </pc:sldMkLst>
        <pc:spChg chg="del">
          <ac:chgData name="hande gabrali" userId="ae6a3809c2b3ccd3" providerId="LiveId" clId="{6A52884B-A80D-4599-9558-E323150393E4}" dt="2025-11-26T12:18:01.276" v="867" actId="478"/>
          <ac:spMkLst>
            <pc:docMk/>
            <pc:sldMk cId="0" sldId="275"/>
            <ac:spMk id="271" creationId="{00000000-0000-0000-0000-000000000000}"/>
          </ac:spMkLst>
        </pc:spChg>
        <pc:spChg chg="del">
          <ac:chgData name="hande gabrali" userId="ae6a3809c2b3ccd3" providerId="LiveId" clId="{6A52884B-A80D-4599-9558-E323150393E4}" dt="2025-11-26T12:18:05.687" v="869" actId="478"/>
          <ac:spMkLst>
            <pc:docMk/>
            <pc:sldMk cId="0" sldId="275"/>
            <ac:spMk id="272" creationId="{00000000-0000-0000-0000-000000000000}"/>
          </ac:spMkLst>
        </pc:spChg>
        <pc:picChg chg="add del mod">
          <ac:chgData name="hande gabrali" userId="ae6a3809c2b3ccd3" providerId="LiveId" clId="{6A52884B-A80D-4599-9558-E323150393E4}" dt="2025-11-26T12:29:01.438" v="871" actId="478"/>
          <ac:picMkLst>
            <pc:docMk/>
            <pc:sldMk cId="0" sldId="275"/>
            <ac:picMk id="4" creationId="{E58161C5-C004-EE23-D0E2-410536EFDE16}"/>
          </ac:picMkLst>
        </pc:picChg>
        <pc:picChg chg="del">
          <ac:chgData name="hande gabrali" userId="ae6a3809c2b3ccd3" providerId="LiveId" clId="{6A52884B-A80D-4599-9558-E323150393E4}" dt="2025-11-26T12:17:55.850" v="863" actId="478"/>
          <ac:picMkLst>
            <pc:docMk/>
            <pc:sldMk cId="0" sldId="275"/>
            <ac:picMk id="273" creationId="{00000000-0000-0000-0000-000000000000}"/>
          </ac:picMkLst>
        </pc:picChg>
      </pc:sldChg>
      <pc:sldChg chg="addSp delSp modSp mod ord modShow">
        <pc:chgData name="hande gabrali" userId="ae6a3809c2b3ccd3" providerId="LiveId" clId="{6A52884B-A80D-4599-9558-E323150393E4}" dt="2025-11-26T12:33:54.878" v="907" actId="729"/>
        <pc:sldMkLst>
          <pc:docMk/>
          <pc:sldMk cId="0" sldId="276"/>
        </pc:sldMkLst>
        <pc:spChg chg="del">
          <ac:chgData name="hande gabrali" userId="ae6a3809c2b3ccd3" providerId="LiveId" clId="{6A52884B-A80D-4599-9558-E323150393E4}" dt="2025-11-26T12:33:37.660" v="903" actId="478"/>
          <ac:spMkLst>
            <pc:docMk/>
            <pc:sldMk cId="0" sldId="276"/>
            <ac:spMk id="2" creationId="{575A3ECE-444A-39B7-7B5A-73A5C0D75A11}"/>
          </ac:spMkLst>
        </pc:spChg>
        <pc:picChg chg="add del mod">
          <ac:chgData name="hande gabrali" userId="ae6a3809c2b3ccd3" providerId="LiveId" clId="{6A52884B-A80D-4599-9558-E323150393E4}" dt="2025-11-26T07:09:13.869" v="25" actId="478"/>
          <ac:picMkLst>
            <pc:docMk/>
            <pc:sldMk cId="0" sldId="276"/>
            <ac:picMk id="3" creationId="{63ADE029-A434-CED8-34FF-C828FBA71F73}"/>
          </ac:picMkLst>
        </pc:picChg>
      </pc:sldChg>
      <pc:sldChg chg="addSp delSp modSp mod">
        <pc:chgData name="hande gabrali" userId="ae6a3809c2b3ccd3" providerId="LiveId" clId="{6A52884B-A80D-4599-9558-E323150393E4}" dt="2025-11-26T12:37:40.442" v="933" actId="207"/>
        <pc:sldMkLst>
          <pc:docMk/>
          <pc:sldMk cId="0" sldId="277"/>
        </pc:sldMkLst>
        <pc:spChg chg="mod">
          <ac:chgData name="hande gabrali" userId="ae6a3809c2b3ccd3" providerId="LiveId" clId="{6A52884B-A80D-4599-9558-E323150393E4}" dt="2025-11-26T12:37:40.442" v="933" actId="207"/>
          <ac:spMkLst>
            <pc:docMk/>
            <pc:sldMk cId="0" sldId="277"/>
            <ac:spMk id="2" creationId="{A36D61D3-D05D-375B-0F13-3CBD4F40FAA5}"/>
          </ac:spMkLst>
        </pc:spChg>
        <pc:spChg chg="add">
          <ac:chgData name="hande gabrali" userId="ae6a3809c2b3ccd3" providerId="LiveId" clId="{6A52884B-A80D-4599-9558-E323150393E4}" dt="2025-11-26T12:36:55.673" v="908"/>
          <ac:spMkLst>
            <pc:docMk/>
            <pc:sldMk cId="0" sldId="277"/>
            <ac:spMk id="5" creationId="{51D23FBB-91D6-C6E5-0117-0160C6C23B21}"/>
          </ac:spMkLst>
        </pc:spChg>
        <pc:spChg chg="add mod">
          <ac:chgData name="hande gabrali" userId="ae6a3809c2b3ccd3" providerId="LiveId" clId="{6A52884B-A80D-4599-9558-E323150393E4}" dt="2025-11-26T12:37:05.864" v="923"/>
          <ac:spMkLst>
            <pc:docMk/>
            <pc:sldMk cId="0" sldId="277"/>
            <ac:spMk id="6" creationId="{98957258-510D-8E9A-5BA2-080DA4C79C68}"/>
          </ac:spMkLst>
        </pc:spChg>
        <pc:spChg chg="mod">
          <ac:chgData name="hande gabrali" userId="ae6a3809c2b3ccd3" providerId="LiveId" clId="{6A52884B-A80D-4599-9558-E323150393E4}" dt="2025-11-26T12:33:30.972" v="902" actId="255"/>
          <ac:spMkLst>
            <pc:docMk/>
            <pc:sldMk cId="0" sldId="277"/>
            <ac:spMk id="286" creationId="{00000000-0000-0000-0000-000000000000}"/>
          </ac:spMkLst>
        </pc:spChg>
        <pc:picChg chg="add mod">
          <ac:chgData name="hande gabrali" userId="ae6a3809c2b3ccd3" providerId="LiveId" clId="{6A52884B-A80D-4599-9558-E323150393E4}" dt="2025-11-26T07:05:36.054" v="21" actId="1076"/>
          <ac:picMkLst>
            <pc:docMk/>
            <pc:sldMk cId="0" sldId="277"/>
            <ac:picMk id="3" creationId="{F32E641E-C7F3-2E10-48A2-D096FE014A42}"/>
          </ac:picMkLst>
        </pc:picChg>
        <pc:picChg chg="add mod">
          <ac:chgData name="hande gabrali" userId="ae6a3809c2b3ccd3" providerId="LiveId" clId="{6A52884B-A80D-4599-9558-E323150393E4}" dt="2025-11-26T07:05:20.721" v="17" actId="1076"/>
          <ac:picMkLst>
            <pc:docMk/>
            <pc:sldMk cId="0" sldId="277"/>
            <ac:picMk id="4" creationId="{32B657DB-4415-0172-B792-E043EC5D3E07}"/>
          </ac:picMkLst>
        </pc:picChg>
        <pc:picChg chg="del">
          <ac:chgData name="hande gabrali" userId="ae6a3809c2b3ccd3" providerId="LiveId" clId="{6A52884B-A80D-4599-9558-E323150393E4}" dt="2025-11-26T07:03:37.249" v="0" actId="478"/>
          <ac:picMkLst>
            <pc:docMk/>
            <pc:sldMk cId="0" sldId="277"/>
            <ac:picMk id="288" creationId="{00000000-0000-0000-0000-000000000000}"/>
          </ac:picMkLst>
        </pc:picChg>
      </pc:sldChg>
      <pc:sldChg chg="del">
        <pc:chgData name="hande gabrali" userId="ae6a3809c2b3ccd3" providerId="LiveId" clId="{6A52884B-A80D-4599-9558-E323150393E4}" dt="2025-11-26T07:05:42.785" v="22" actId="2696"/>
        <pc:sldMkLst>
          <pc:docMk/>
          <pc:sldMk cId="0" sldId="278"/>
        </pc:sldMkLst>
      </pc:sldChg>
      <pc:sldChg chg="del">
        <pc:chgData name="hande gabrali" userId="ae6a3809c2b3ccd3" providerId="LiveId" clId="{6A52884B-A80D-4599-9558-E323150393E4}" dt="2025-11-26T07:13:06.367" v="26" actId="2696"/>
        <pc:sldMkLst>
          <pc:docMk/>
          <pc:sldMk cId="0" sldId="279"/>
        </pc:sldMkLst>
      </pc:sldChg>
      <pc:sldChg chg="addSp delSp modSp mod">
        <pc:chgData name="hande gabrali" userId="ae6a3809c2b3ccd3" providerId="LiveId" clId="{6A52884B-A80D-4599-9558-E323150393E4}" dt="2025-11-26T12:46:31.315" v="968" actId="1076"/>
        <pc:sldMkLst>
          <pc:docMk/>
          <pc:sldMk cId="0" sldId="280"/>
        </pc:sldMkLst>
        <pc:spChg chg="mod">
          <ac:chgData name="hande gabrali" userId="ae6a3809c2b3ccd3" providerId="LiveId" clId="{6A52884B-A80D-4599-9558-E323150393E4}" dt="2025-11-26T12:46:23.977" v="967" actId="13926"/>
          <ac:spMkLst>
            <pc:docMk/>
            <pc:sldMk cId="0" sldId="280"/>
            <ac:spMk id="2" creationId="{995BDA4F-54FD-28E9-D35E-BDE08627AA93}"/>
          </ac:spMkLst>
        </pc:spChg>
        <pc:graphicFrameChg chg="del">
          <ac:chgData name="hande gabrali" userId="ae6a3809c2b3ccd3" providerId="LiveId" clId="{6A52884B-A80D-4599-9558-E323150393E4}" dt="2025-11-26T07:13:18.147" v="27" actId="478"/>
          <ac:graphicFrameMkLst>
            <pc:docMk/>
            <pc:sldMk cId="0" sldId="280"/>
            <ac:graphicFrameMk id="326" creationId="{00000000-0000-0000-0000-000000000000}"/>
          </ac:graphicFrameMkLst>
        </pc:graphicFrameChg>
        <pc:picChg chg="add mod">
          <ac:chgData name="hande gabrali" userId="ae6a3809c2b3ccd3" providerId="LiveId" clId="{6A52884B-A80D-4599-9558-E323150393E4}" dt="2025-11-26T12:46:31.315" v="968" actId="1076"/>
          <ac:picMkLst>
            <pc:docMk/>
            <pc:sldMk cId="0" sldId="280"/>
            <ac:picMk id="3" creationId="{6703CC68-7A9E-0D35-7A65-F6F34A500BA9}"/>
          </ac:picMkLst>
        </pc:picChg>
      </pc:sldChg>
      <pc:sldChg chg="del">
        <pc:chgData name="hande gabrali" userId="ae6a3809c2b3ccd3" providerId="LiveId" clId="{6A52884B-A80D-4599-9558-E323150393E4}" dt="2025-11-26T07:14:28.328" v="33" actId="2696"/>
        <pc:sldMkLst>
          <pc:docMk/>
          <pc:sldMk cId="0" sldId="281"/>
        </pc:sldMkLst>
      </pc:sldChg>
      <pc:sldChg chg="addSp delSp modSp mod">
        <pc:chgData name="hande gabrali" userId="ae6a3809c2b3ccd3" providerId="LiveId" clId="{6A52884B-A80D-4599-9558-E323150393E4}" dt="2025-11-26T12:48:30.568" v="976" actId="255"/>
        <pc:sldMkLst>
          <pc:docMk/>
          <pc:sldMk cId="0" sldId="282"/>
        </pc:sldMkLst>
        <pc:spChg chg="mod">
          <ac:chgData name="hande gabrali" userId="ae6a3809c2b3ccd3" providerId="LiveId" clId="{6A52884B-A80D-4599-9558-E323150393E4}" dt="2025-11-26T12:48:30.568" v="976" actId="255"/>
          <ac:spMkLst>
            <pc:docMk/>
            <pc:sldMk cId="0" sldId="282"/>
            <ac:spMk id="2" creationId="{EC463F85-48CC-BEB9-5C4F-7BB81602B951}"/>
          </ac:spMkLst>
        </pc:spChg>
        <pc:picChg chg="add mod">
          <ac:chgData name="hande gabrali" userId="ae6a3809c2b3ccd3" providerId="LiveId" clId="{6A52884B-A80D-4599-9558-E323150393E4}" dt="2025-11-26T12:38:13.862" v="936" actId="1076"/>
          <ac:picMkLst>
            <pc:docMk/>
            <pc:sldMk cId="0" sldId="282"/>
            <ac:picMk id="3" creationId="{2542D111-51BC-0B62-43D5-4952DD1C0619}"/>
          </ac:picMkLst>
        </pc:picChg>
        <pc:picChg chg="add del mod modCrop">
          <ac:chgData name="hande gabrali" userId="ae6a3809c2b3ccd3" providerId="LiveId" clId="{6A52884B-A80D-4599-9558-E323150393E4}" dt="2025-11-26T12:37:58.818" v="934" actId="478"/>
          <ac:picMkLst>
            <pc:docMk/>
            <pc:sldMk cId="0" sldId="282"/>
            <ac:picMk id="4" creationId="{8BF39174-A4BD-8DCA-FDCC-24864BF688CA}"/>
          </ac:picMkLst>
        </pc:picChg>
        <pc:picChg chg="del">
          <ac:chgData name="hande gabrali" userId="ae6a3809c2b3ccd3" providerId="LiveId" clId="{6A52884B-A80D-4599-9558-E323150393E4}" dt="2025-11-26T07:16:36.351" v="36" actId="478"/>
          <ac:picMkLst>
            <pc:docMk/>
            <pc:sldMk cId="0" sldId="282"/>
            <ac:picMk id="340" creationId="{00000000-0000-0000-0000-000000000000}"/>
          </ac:picMkLst>
        </pc:picChg>
      </pc:sldChg>
      <pc:sldChg chg="del">
        <pc:chgData name="hande gabrali" userId="ae6a3809c2b3ccd3" providerId="LiveId" clId="{6A52884B-A80D-4599-9558-E323150393E4}" dt="2025-11-26T07:17:46.833" v="40" actId="2696"/>
        <pc:sldMkLst>
          <pc:docMk/>
          <pc:sldMk cId="0" sldId="283"/>
        </pc:sldMkLst>
      </pc:sldChg>
      <pc:sldChg chg="modSp mod">
        <pc:chgData name="hande gabrali" userId="ae6a3809c2b3ccd3" providerId="LiveId" clId="{6A52884B-A80D-4599-9558-E323150393E4}" dt="2025-11-26T12:54:09.686" v="981" actId="255"/>
        <pc:sldMkLst>
          <pc:docMk/>
          <pc:sldMk cId="0" sldId="284"/>
        </pc:sldMkLst>
        <pc:spChg chg="mod">
          <ac:chgData name="hande gabrali" userId="ae6a3809c2b3ccd3" providerId="LiveId" clId="{6A52884B-A80D-4599-9558-E323150393E4}" dt="2025-11-26T12:54:09.686" v="981" actId="255"/>
          <ac:spMkLst>
            <pc:docMk/>
            <pc:sldMk cId="0" sldId="284"/>
            <ac:spMk id="2" creationId="{B2A45DE9-2C09-C1EA-9540-4E9F42632127}"/>
          </ac:spMkLst>
        </pc:spChg>
      </pc:sldChg>
      <pc:sldChg chg="delSp mod">
        <pc:chgData name="hande gabrali" userId="ae6a3809c2b3ccd3" providerId="LiveId" clId="{6A52884B-A80D-4599-9558-E323150393E4}" dt="2025-11-26T12:55:37.307" v="982" actId="478"/>
        <pc:sldMkLst>
          <pc:docMk/>
          <pc:sldMk cId="0" sldId="285"/>
        </pc:sldMkLst>
        <pc:spChg chg="del">
          <ac:chgData name="hande gabrali" userId="ae6a3809c2b3ccd3" providerId="LiveId" clId="{6A52884B-A80D-4599-9558-E323150393E4}" dt="2025-11-26T12:55:37.307" v="982" actId="478"/>
          <ac:spMkLst>
            <pc:docMk/>
            <pc:sldMk cId="0" sldId="285"/>
            <ac:spMk id="2" creationId="{CEAFBC18-265A-EE45-9311-109E435EA6BB}"/>
          </ac:spMkLst>
        </pc:spChg>
      </pc:sldChg>
      <pc:sldChg chg="addSp delSp modSp new mod ord">
        <pc:chgData name="hande gabrali" userId="ae6a3809c2b3ccd3" providerId="LiveId" clId="{6A52884B-A80D-4599-9558-E323150393E4}" dt="2025-11-26T09:21:28.430" v="479"/>
        <pc:sldMkLst>
          <pc:docMk/>
          <pc:sldMk cId="1338808670" sldId="287"/>
        </pc:sldMkLst>
        <pc:spChg chg="mod">
          <ac:chgData name="hande gabrali" userId="ae6a3809c2b3ccd3" providerId="LiveId" clId="{6A52884B-A80D-4599-9558-E323150393E4}" dt="2025-11-26T08:56:41.241" v="370" actId="255"/>
          <ac:spMkLst>
            <pc:docMk/>
            <pc:sldMk cId="1338808670" sldId="287"/>
            <ac:spMk id="2" creationId="{2D7AB8DF-AEBF-602E-DA87-41414FDAE1AF}"/>
          </ac:spMkLst>
        </pc:spChg>
        <pc:spChg chg="del">
          <ac:chgData name="hande gabrali" userId="ae6a3809c2b3ccd3" providerId="LiveId" clId="{6A52884B-A80D-4599-9558-E323150393E4}" dt="2025-11-26T07:58:20.691" v="88" actId="478"/>
          <ac:spMkLst>
            <pc:docMk/>
            <pc:sldMk cId="1338808670" sldId="287"/>
            <ac:spMk id="3" creationId="{E40BB6F3-6523-088E-6403-7A5326221200}"/>
          </ac:spMkLst>
        </pc:spChg>
        <pc:spChg chg="add mod">
          <ac:chgData name="hande gabrali" userId="ae6a3809c2b3ccd3" providerId="LiveId" clId="{6A52884B-A80D-4599-9558-E323150393E4}" dt="2025-11-26T08:33:19.002" v="287" actId="20577"/>
          <ac:spMkLst>
            <pc:docMk/>
            <pc:sldMk cId="1338808670" sldId="287"/>
            <ac:spMk id="6" creationId="{798F88A6-932D-F444-D49A-FF73AC9CFF7B}"/>
          </ac:spMkLst>
        </pc:spChg>
        <pc:spChg chg="add mod">
          <ac:chgData name="hande gabrali" userId="ae6a3809c2b3ccd3" providerId="LiveId" clId="{6A52884B-A80D-4599-9558-E323150393E4}" dt="2025-11-26T08:36:35.172" v="301" actId="207"/>
          <ac:spMkLst>
            <pc:docMk/>
            <pc:sldMk cId="1338808670" sldId="287"/>
            <ac:spMk id="8" creationId="{509868E2-2275-2573-E81E-CCAFFBE90912}"/>
          </ac:spMkLst>
        </pc:spChg>
        <pc:picChg chg="add mod">
          <ac:chgData name="hande gabrali" userId="ae6a3809c2b3ccd3" providerId="LiveId" clId="{6A52884B-A80D-4599-9558-E323150393E4}" dt="2025-11-26T08:54:08.761" v="359" actId="1076"/>
          <ac:picMkLst>
            <pc:docMk/>
            <pc:sldMk cId="1338808670" sldId="287"/>
            <ac:picMk id="3" creationId="{00FC3416-2E1D-A9D4-78BE-630F99BF1B0F}"/>
          </ac:picMkLst>
        </pc:picChg>
        <pc:picChg chg="add del">
          <ac:chgData name="hande gabrali" userId="ae6a3809c2b3ccd3" providerId="LiveId" clId="{6A52884B-A80D-4599-9558-E323150393E4}" dt="2025-11-26T08:03:42.273" v="153" actId="478"/>
          <ac:picMkLst>
            <pc:docMk/>
            <pc:sldMk cId="1338808670" sldId="287"/>
            <ac:picMk id="3" creationId="{A83428EC-9F6C-AEF2-7493-D6DFF16FC755}"/>
          </ac:picMkLst>
        </pc:picChg>
        <pc:picChg chg="add del mod">
          <ac:chgData name="hande gabrali" userId="ae6a3809c2b3ccd3" providerId="LiveId" clId="{6A52884B-A80D-4599-9558-E323150393E4}" dt="2025-11-26T08:03:21.196" v="151" actId="478"/>
          <ac:picMkLst>
            <pc:docMk/>
            <pc:sldMk cId="1338808670" sldId="287"/>
            <ac:picMk id="5" creationId="{73DF7188-1118-E51E-A37C-20900C4ADCAC}"/>
          </ac:picMkLst>
        </pc:picChg>
        <pc:picChg chg="add mod">
          <ac:chgData name="hande gabrali" userId="ae6a3809c2b3ccd3" providerId="LiveId" clId="{6A52884B-A80D-4599-9558-E323150393E4}" dt="2025-11-26T08:54:06.418" v="358" actId="1076"/>
          <ac:picMkLst>
            <pc:docMk/>
            <pc:sldMk cId="1338808670" sldId="287"/>
            <ac:picMk id="7" creationId="{16DEC764-37B9-E33E-79B4-FBB00FA08A1C}"/>
          </ac:picMkLst>
        </pc:picChg>
      </pc:sldChg>
      <pc:sldChg chg="addSp delSp modSp new mod ord modShow">
        <pc:chgData name="hande gabrali" userId="ae6a3809c2b3ccd3" providerId="LiveId" clId="{6A52884B-A80D-4599-9558-E323150393E4}" dt="2025-11-26T12:33:52.757" v="906" actId="729"/>
        <pc:sldMkLst>
          <pc:docMk/>
          <pc:sldMk cId="173311676" sldId="288"/>
        </pc:sldMkLst>
        <pc:spChg chg="del">
          <ac:chgData name="hande gabrali" userId="ae6a3809c2b3ccd3" providerId="LiveId" clId="{6A52884B-A80D-4599-9558-E323150393E4}" dt="2025-11-26T08:57:42.206" v="375" actId="478"/>
          <ac:spMkLst>
            <pc:docMk/>
            <pc:sldMk cId="173311676" sldId="288"/>
            <ac:spMk id="2" creationId="{68773AB1-BEAF-A69A-DE2F-ACEBBDFDFCFA}"/>
          </ac:spMkLst>
        </pc:spChg>
        <pc:spChg chg="del">
          <ac:chgData name="hande gabrali" userId="ae6a3809c2b3ccd3" providerId="LiveId" clId="{6A52884B-A80D-4599-9558-E323150393E4}" dt="2025-11-26T08:57:45.851" v="376" actId="478"/>
          <ac:spMkLst>
            <pc:docMk/>
            <pc:sldMk cId="173311676" sldId="288"/>
            <ac:spMk id="3" creationId="{C5B6CC15-BA8A-3584-F0CB-B45ACFC945D2}"/>
          </ac:spMkLst>
        </pc:spChg>
        <pc:picChg chg="add mod">
          <ac:chgData name="hande gabrali" userId="ae6a3809c2b3ccd3" providerId="LiveId" clId="{6A52884B-A80D-4599-9558-E323150393E4}" dt="2025-11-26T09:02:25.193" v="401" actId="1076"/>
          <ac:picMkLst>
            <pc:docMk/>
            <pc:sldMk cId="173311676" sldId="288"/>
            <ac:picMk id="5" creationId="{55BD1DF2-803D-9CA1-D310-14CC96F86BE5}"/>
          </ac:picMkLst>
        </pc:picChg>
        <pc:picChg chg="add mod">
          <ac:chgData name="hande gabrali" userId="ae6a3809c2b3ccd3" providerId="LiveId" clId="{6A52884B-A80D-4599-9558-E323150393E4}" dt="2025-11-26T09:02:29.223" v="404" actId="1076"/>
          <ac:picMkLst>
            <pc:docMk/>
            <pc:sldMk cId="173311676" sldId="288"/>
            <ac:picMk id="7" creationId="{0CCB926D-5413-57B1-79F9-885401E057EC}"/>
          </ac:picMkLst>
        </pc:picChg>
        <pc:picChg chg="add mod">
          <ac:chgData name="hande gabrali" userId="ae6a3809c2b3ccd3" providerId="LiveId" clId="{6A52884B-A80D-4599-9558-E323150393E4}" dt="2025-11-26T09:11:42.913" v="448" actId="14100"/>
          <ac:picMkLst>
            <pc:docMk/>
            <pc:sldMk cId="173311676" sldId="288"/>
            <ac:picMk id="8" creationId="{B149CC2C-0183-8DD2-BF86-7F772B7D43E7}"/>
          </ac:picMkLst>
        </pc:picChg>
        <pc:picChg chg="add mod">
          <ac:chgData name="hande gabrali" userId="ae6a3809c2b3ccd3" providerId="LiveId" clId="{6A52884B-A80D-4599-9558-E323150393E4}" dt="2025-11-26T09:24:01.082" v="493" actId="1076"/>
          <ac:picMkLst>
            <pc:docMk/>
            <pc:sldMk cId="173311676" sldId="288"/>
            <ac:picMk id="10" creationId="{98149ED3-567D-23BD-47AB-A5D457AF2B56}"/>
          </ac:picMkLst>
        </pc:picChg>
      </pc:sldChg>
      <pc:sldChg chg="addSp delSp modSp new del mod">
        <pc:chgData name="hande gabrali" userId="ae6a3809c2b3ccd3" providerId="LiveId" clId="{6A52884B-A80D-4599-9558-E323150393E4}" dt="2025-11-26T08:53:56.983" v="355" actId="2696"/>
        <pc:sldMkLst>
          <pc:docMk/>
          <pc:sldMk cId="2280563693" sldId="288"/>
        </pc:sldMkLst>
        <pc:picChg chg="add del">
          <ac:chgData name="hande gabrali" userId="ae6a3809c2b3ccd3" providerId="LiveId" clId="{6A52884B-A80D-4599-9558-E323150393E4}" dt="2025-11-26T08:49:33.340" v="335" actId="478"/>
          <ac:picMkLst>
            <pc:docMk/>
            <pc:sldMk cId="2280563693" sldId="288"/>
            <ac:picMk id="2" creationId="{77B44C93-C763-5C56-CC4B-DB0DD8ECA22F}"/>
          </ac:picMkLst>
        </pc:picChg>
        <pc:picChg chg="add">
          <ac:chgData name="hande gabrali" userId="ae6a3809c2b3ccd3" providerId="LiveId" clId="{6A52884B-A80D-4599-9558-E323150393E4}" dt="2025-11-26T08:52:50.785" v="342" actId="34807"/>
          <ac:picMkLst>
            <pc:docMk/>
            <pc:sldMk cId="2280563693" sldId="288"/>
            <ac:picMk id="2" creationId="{FC1E9C08-53BC-24C7-54B7-CCC19143692A}"/>
          </ac:picMkLst>
        </pc:picChg>
        <pc:picChg chg="add del mod">
          <ac:chgData name="hande gabrali" userId="ae6a3809c2b3ccd3" providerId="LiveId" clId="{6A52884B-A80D-4599-9558-E323150393E4}" dt="2025-11-26T08:43:50.295" v="317" actId="478"/>
          <ac:picMkLst>
            <pc:docMk/>
            <pc:sldMk cId="2280563693" sldId="288"/>
            <ac:picMk id="3" creationId="{E00437D0-C535-D0AB-45B8-56B5867ED551}"/>
          </ac:picMkLst>
        </pc:picChg>
        <pc:picChg chg="add mod">
          <ac:chgData name="hande gabrali" userId="ae6a3809c2b3ccd3" providerId="LiveId" clId="{6A52884B-A80D-4599-9558-E323150393E4}" dt="2025-11-26T08:49:35.717" v="338" actId="962"/>
          <ac:picMkLst>
            <pc:docMk/>
            <pc:sldMk cId="2280563693" sldId="288"/>
            <ac:picMk id="5" creationId="{3E77D99B-A851-ED7B-53B9-B83BDDEAD302}"/>
          </ac:picMkLst>
        </pc:picChg>
      </pc:sldChg>
      <pc:sldChg chg="new del">
        <pc:chgData name="hande gabrali" userId="ae6a3809c2b3ccd3" providerId="LiveId" clId="{6A52884B-A80D-4599-9558-E323150393E4}" dt="2025-11-26T09:21:38.846" v="481" actId="47"/>
        <pc:sldMkLst>
          <pc:docMk/>
          <pc:sldMk cId="1510214312" sldId="289"/>
        </pc:sldMkLst>
      </pc:sldChg>
      <pc:sldChg chg="addSp delSp modSp add mod ord">
        <pc:chgData name="hande gabrali" userId="ae6a3809c2b3ccd3" providerId="LiveId" clId="{6A52884B-A80D-4599-9558-E323150393E4}" dt="2025-11-26T12:49:59.452" v="977" actId="1076"/>
        <pc:sldMkLst>
          <pc:docMk/>
          <pc:sldMk cId="3595895270" sldId="289"/>
        </pc:sldMkLst>
        <pc:spChg chg="add mod">
          <ac:chgData name="hande gabrali" userId="ae6a3809c2b3ccd3" providerId="LiveId" clId="{6A52884B-A80D-4599-9558-E323150393E4}" dt="2025-11-26T12:49:59.452" v="977" actId="1076"/>
          <ac:spMkLst>
            <pc:docMk/>
            <pc:sldMk cId="3595895270" sldId="289"/>
            <ac:spMk id="4" creationId="{A0EE3ACA-AD97-2EF7-89FB-32C192177866}"/>
          </ac:spMkLst>
        </pc:spChg>
        <pc:spChg chg="add">
          <ac:chgData name="hande gabrali" userId="ae6a3809c2b3ccd3" providerId="LiveId" clId="{6A52884B-A80D-4599-9558-E323150393E4}" dt="2025-11-26T10:30:05.304" v="596"/>
          <ac:spMkLst>
            <pc:docMk/>
            <pc:sldMk cId="3595895270" sldId="289"/>
            <ac:spMk id="11" creationId="{062F9617-1AFD-FBF8-D004-F15226189F97}"/>
          </ac:spMkLst>
        </pc:spChg>
        <pc:spChg chg="add mod">
          <ac:chgData name="hande gabrali" userId="ae6a3809c2b3ccd3" providerId="LiveId" clId="{6A52884B-A80D-4599-9558-E323150393E4}" dt="2025-11-26T10:34:35.604" v="651" actId="108"/>
          <ac:spMkLst>
            <pc:docMk/>
            <pc:sldMk cId="3595895270" sldId="289"/>
            <ac:spMk id="12" creationId="{805CC187-0DBD-9F39-09C1-C3A21D8EE0A8}"/>
          </ac:spMkLst>
        </pc:spChg>
        <pc:spChg chg="add mod">
          <ac:chgData name="hande gabrali" userId="ae6a3809c2b3ccd3" providerId="LiveId" clId="{6A52884B-A80D-4599-9558-E323150393E4}" dt="2025-11-26T10:33:55.253" v="649"/>
          <ac:spMkLst>
            <pc:docMk/>
            <pc:sldMk cId="3595895270" sldId="289"/>
            <ac:spMk id="13" creationId="{A6FC9B0D-01A8-F5D9-9B75-7814B695D263}"/>
          </ac:spMkLst>
        </pc:spChg>
        <pc:picChg chg="add mod">
          <ac:chgData name="hande gabrali" userId="ae6a3809c2b3ccd3" providerId="LiveId" clId="{6A52884B-A80D-4599-9558-E323150393E4}" dt="2025-11-26T10:33:23.527" v="646" actId="1076"/>
          <ac:picMkLst>
            <pc:docMk/>
            <pc:sldMk cId="3595895270" sldId="289"/>
            <ac:picMk id="2" creationId="{63604D94-6EDC-26CF-8C38-6DCDCF698F25}"/>
          </ac:picMkLst>
        </pc:picChg>
        <pc:picChg chg="add del mod modCrop">
          <ac:chgData name="hande gabrali" userId="ae6a3809c2b3ccd3" providerId="LiveId" clId="{6A52884B-A80D-4599-9558-E323150393E4}" dt="2025-11-26T10:22:07.237" v="566" actId="478"/>
          <ac:picMkLst>
            <pc:docMk/>
            <pc:sldMk cId="3595895270" sldId="289"/>
            <ac:picMk id="2" creationId="{9A57B5FD-D214-F377-B76C-9E5C1CC321A9}"/>
          </ac:picMkLst>
        </pc:picChg>
        <pc:picChg chg="add del mod">
          <ac:chgData name="hande gabrali" userId="ae6a3809c2b3ccd3" providerId="LiveId" clId="{6A52884B-A80D-4599-9558-E323150393E4}" dt="2025-11-26T09:32:39.663" v="521" actId="478"/>
          <ac:picMkLst>
            <pc:docMk/>
            <pc:sldMk cId="3595895270" sldId="289"/>
            <ac:picMk id="3" creationId="{0E6E0957-6514-CC4C-4786-AF8B2D9B1360}"/>
          </ac:picMkLst>
        </pc:picChg>
        <pc:picChg chg="add del">
          <ac:chgData name="hande gabrali" userId="ae6a3809c2b3ccd3" providerId="LiveId" clId="{6A52884B-A80D-4599-9558-E323150393E4}" dt="2025-11-26T10:17:50.807" v="562" actId="478"/>
          <ac:picMkLst>
            <pc:docMk/>
            <pc:sldMk cId="3595895270" sldId="289"/>
            <ac:picMk id="3" creationId="{B80FAA2B-CD32-3016-9544-886BFDE7FCF2}"/>
          </ac:picMkLst>
        </pc:picChg>
        <pc:picChg chg="del">
          <ac:chgData name="hande gabrali" userId="ae6a3809c2b3ccd3" providerId="LiveId" clId="{6A52884B-A80D-4599-9558-E323150393E4}" dt="2025-11-26T09:21:53.213" v="485" actId="478"/>
          <ac:picMkLst>
            <pc:docMk/>
            <pc:sldMk cId="3595895270" sldId="289"/>
            <ac:picMk id="5" creationId="{C03B711F-4926-915A-72DA-C22D1845090F}"/>
          </ac:picMkLst>
        </pc:picChg>
        <pc:picChg chg="add del mod modCrop">
          <ac:chgData name="hande gabrali" userId="ae6a3809c2b3ccd3" providerId="LiveId" clId="{6A52884B-A80D-4599-9558-E323150393E4}" dt="2025-11-26T10:22:06.664" v="565" actId="478"/>
          <ac:picMkLst>
            <pc:docMk/>
            <pc:sldMk cId="3595895270" sldId="289"/>
            <ac:picMk id="6" creationId="{BCA128FF-D79F-DD4B-969E-C0F23A34379E}"/>
          </ac:picMkLst>
        </pc:picChg>
        <pc:picChg chg="del">
          <ac:chgData name="hande gabrali" userId="ae6a3809c2b3ccd3" providerId="LiveId" clId="{6A52884B-A80D-4599-9558-E323150393E4}" dt="2025-11-26T09:21:54.457" v="487" actId="478"/>
          <ac:picMkLst>
            <pc:docMk/>
            <pc:sldMk cId="3595895270" sldId="289"/>
            <ac:picMk id="7" creationId="{B3833EDB-B15B-01EF-E3F3-188AC7C82FB1}"/>
          </ac:picMkLst>
        </pc:picChg>
        <pc:picChg chg="del">
          <ac:chgData name="hande gabrali" userId="ae6a3809c2b3ccd3" providerId="LiveId" clId="{6A52884B-A80D-4599-9558-E323150393E4}" dt="2025-11-26T09:21:53.888" v="486" actId="478"/>
          <ac:picMkLst>
            <pc:docMk/>
            <pc:sldMk cId="3595895270" sldId="289"/>
            <ac:picMk id="8" creationId="{991FAF6D-C74D-B857-8678-C6796B7ABB4E}"/>
          </ac:picMkLst>
        </pc:picChg>
        <pc:picChg chg="add del mod modCrop">
          <ac:chgData name="hande gabrali" userId="ae6a3809c2b3ccd3" providerId="LiveId" clId="{6A52884B-A80D-4599-9558-E323150393E4}" dt="2025-11-26T10:22:06.078" v="564" actId="478"/>
          <ac:picMkLst>
            <pc:docMk/>
            <pc:sldMk cId="3595895270" sldId="289"/>
            <ac:picMk id="9" creationId="{F11D9C59-433F-89F9-E6C2-5BBAE3402941}"/>
          </ac:picMkLst>
        </pc:picChg>
        <pc:picChg chg="add del mod">
          <ac:chgData name="hande gabrali" userId="ae6a3809c2b3ccd3" providerId="LiveId" clId="{6A52884B-A80D-4599-9558-E323150393E4}" dt="2025-11-26T10:22:04.384" v="563" actId="478"/>
          <ac:picMkLst>
            <pc:docMk/>
            <pc:sldMk cId="3595895270" sldId="289"/>
            <ac:picMk id="10" creationId="{06A9A96C-159B-E82C-C50D-CBAB56703E3E}"/>
          </ac:picMkLst>
        </pc:picChg>
      </pc:sldChg>
      <pc:sldChg chg="addSp delSp modSp add mod">
        <pc:chgData name="hande gabrali" userId="ae6a3809c2b3ccd3" providerId="LiveId" clId="{6A52884B-A80D-4599-9558-E323150393E4}" dt="2025-11-26T11:02:54.849" v="776" actId="14100"/>
        <pc:sldMkLst>
          <pc:docMk/>
          <pc:sldMk cId="60923366" sldId="290"/>
        </pc:sldMkLst>
        <pc:spChg chg="del mod">
          <ac:chgData name="hande gabrali" userId="ae6a3809c2b3ccd3" providerId="LiveId" clId="{6A52884B-A80D-4599-9558-E323150393E4}" dt="2025-11-26T10:58:47.522" v="758" actId="478"/>
          <ac:spMkLst>
            <pc:docMk/>
            <pc:sldMk cId="60923366" sldId="290"/>
            <ac:spMk id="216" creationId="{C0CAD66B-3512-B6CF-7633-96810A0D8CA8}"/>
          </ac:spMkLst>
        </pc:spChg>
        <pc:spChg chg="del">
          <ac:chgData name="hande gabrali" userId="ae6a3809c2b3ccd3" providerId="LiveId" clId="{6A52884B-A80D-4599-9558-E323150393E4}" dt="2025-11-26T10:58:09.654" v="754" actId="478"/>
          <ac:spMkLst>
            <pc:docMk/>
            <pc:sldMk cId="60923366" sldId="290"/>
            <ac:spMk id="217" creationId="{54D86910-6AE8-3EA9-B3E0-B2D48B688DCD}"/>
          </ac:spMkLst>
        </pc:spChg>
        <pc:spChg chg="del">
          <ac:chgData name="hande gabrali" userId="ae6a3809c2b3ccd3" providerId="LiveId" clId="{6A52884B-A80D-4599-9558-E323150393E4}" dt="2025-11-26T10:58:50.521" v="760" actId="478"/>
          <ac:spMkLst>
            <pc:docMk/>
            <pc:sldMk cId="60923366" sldId="290"/>
            <ac:spMk id="218" creationId="{8A8B9B62-39C0-F322-06CF-F667089161AE}"/>
          </ac:spMkLst>
        </pc:spChg>
        <pc:spChg chg="del">
          <ac:chgData name="hande gabrali" userId="ae6a3809c2b3ccd3" providerId="LiveId" clId="{6A52884B-A80D-4599-9558-E323150393E4}" dt="2025-11-26T10:58:49.501" v="759" actId="478"/>
          <ac:spMkLst>
            <pc:docMk/>
            <pc:sldMk cId="60923366" sldId="290"/>
            <ac:spMk id="219" creationId="{4CD26535-E16E-66C5-8C68-93AA86596A86}"/>
          </ac:spMkLst>
        </pc:spChg>
        <pc:spChg chg="del">
          <ac:chgData name="hande gabrali" userId="ae6a3809c2b3ccd3" providerId="LiveId" clId="{6A52884B-A80D-4599-9558-E323150393E4}" dt="2025-11-26T10:58:53.093" v="762" actId="478"/>
          <ac:spMkLst>
            <pc:docMk/>
            <pc:sldMk cId="60923366" sldId="290"/>
            <ac:spMk id="220" creationId="{4B2F0307-3310-E9B3-63B6-5F140FB9E972}"/>
          </ac:spMkLst>
        </pc:spChg>
        <pc:spChg chg="del mod">
          <ac:chgData name="hande gabrali" userId="ae6a3809c2b3ccd3" providerId="LiveId" clId="{6A52884B-A80D-4599-9558-E323150393E4}" dt="2025-11-26T10:58:52.271" v="761" actId="478"/>
          <ac:spMkLst>
            <pc:docMk/>
            <pc:sldMk cId="60923366" sldId="290"/>
            <ac:spMk id="221" creationId="{0305A639-B411-E037-4A06-CE71B5C5949B}"/>
          </ac:spMkLst>
        </pc:spChg>
        <pc:spChg chg="del">
          <ac:chgData name="hande gabrali" userId="ae6a3809c2b3ccd3" providerId="LiveId" clId="{6A52884B-A80D-4599-9558-E323150393E4}" dt="2025-11-26T10:58:58.337" v="764" actId="478"/>
          <ac:spMkLst>
            <pc:docMk/>
            <pc:sldMk cId="60923366" sldId="290"/>
            <ac:spMk id="222" creationId="{470B86CF-6094-442C-D4B5-D9C374C8CE6E}"/>
          </ac:spMkLst>
        </pc:spChg>
        <pc:spChg chg="del">
          <ac:chgData name="hande gabrali" userId="ae6a3809c2b3ccd3" providerId="LiveId" clId="{6A52884B-A80D-4599-9558-E323150393E4}" dt="2025-11-26T10:58:54.432" v="763" actId="478"/>
          <ac:spMkLst>
            <pc:docMk/>
            <pc:sldMk cId="60923366" sldId="290"/>
            <ac:spMk id="223" creationId="{61AE3208-C199-F4F6-AB4F-EBEA6B4DCFA6}"/>
          </ac:spMkLst>
        </pc:spChg>
        <pc:spChg chg="mod">
          <ac:chgData name="hande gabrali" userId="ae6a3809c2b3ccd3" providerId="LiveId" clId="{6A52884B-A80D-4599-9558-E323150393E4}" dt="2025-11-26T10:58:43.085" v="755" actId="207"/>
          <ac:spMkLst>
            <pc:docMk/>
            <pc:sldMk cId="60923366" sldId="290"/>
            <ac:spMk id="224" creationId="{8E4F2389-4DE5-6C70-9AD7-03DBD49DC1DE}"/>
          </ac:spMkLst>
        </pc:spChg>
        <pc:picChg chg="add del mod">
          <ac:chgData name="hande gabrali" userId="ae6a3809c2b3ccd3" providerId="LiveId" clId="{6A52884B-A80D-4599-9558-E323150393E4}" dt="2025-11-26T11:02:46.008" v="772" actId="478"/>
          <ac:picMkLst>
            <pc:docMk/>
            <pc:sldMk cId="60923366" sldId="290"/>
            <ac:picMk id="2" creationId="{666EFD1D-F8A1-2DD0-80C7-35C98B4527DA}"/>
          </ac:picMkLst>
        </pc:picChg>
        <pc:picChg chg="del mod">
          <ac:chgData name="hande gabrali" userId="ae6a3809c2b3ccd3" providerId="LiveId" clId="{6A52884B-A80D-4599-9558-E323150393E4}" dt="2025-11-26T10:56:17.372" v="752" actId="478"/>
          <ac:picMkLst>
            <pc:docMk/>
            <pc:sldMk cId="60923366" sldId="290"/>
            <ac:picMk id="3" creationId="{4BE454CE-948A-8F3E-540C-63A0EA359950}"/>
          </ac:picMkLst>
        </pc:picChg>
        <pc:picChg chg="add mod">
          <ac:chgData name="hande gabrali" userId="ae6a3809c2b3ccd3" providerId="LiveId" clId="{6A52884B-A80D-4599-9558-E323150393E4}" dt="2025-11-26T11:02:54.849" v="776" actId="14100"/>
          <ac:picMkLst>
            <pc:docMk/>
            <pc:sldMk cId="60923366" sldId="290"/>
            <ac:picMk id="4" creationId="{410F7A4F-9AC7-5861-927A-C4186D3A4CFE}"/>
          </ac:picMkLst>
        </pc:picChg>
        <pc:picChg chg="del">
          <ac:chgData name="hande gabrali" userId="ae6a3809c2b3ccd3" providerId="LiveId" clId="{6A52884B-A80D-4599-9558-E323150393E4}" dt="2025-11-26T10:58:08.405" v="753" actId="478"/>
          <ac:picMkLst>
            <pc:docMk/>
            <pc:sldMk cId="60923366" sldId="290"/>
            <ac:picMk id="213" creationId="{4A83BD56-79C0-0453-20C8-FF8F6433F290}"/>
          </ac:picMkLst>
        </pc:picChg>
      </pc:sldChg>
      <pc:sldChg chg="addSp delSp modSp add del mod">
        <pc:chgData name="hande gabrali" userId="ae6a3809c2b3ccd3" providerId="LiveId" clId="{6A52884B-A80D-4599-9558-E323150393E4}" dt="2025-11-26T10:28:56.597" v="593" actId="2696"/>
        <pc:sldMkLst>
          <pc:docMk/>
          <pc:sldMk cId="3648767789" sldId="290"/>
        </pc:sldMkLst>
        <pc:picChg chg="add mod modCrop">
          <ac:chgData name="hande gabrali" userId="ae6a3809c2b3ccd3" providerId="LiveId" clId="{6A52884B-A80D-4599-9558-E323150393E4}" dt="2025-11-26T10:15:23.428" v="556" actId="732"/>
          <ac:picMkLst>
            <pc:docMk/>
            <pc:sldMk cId="3648767789" sldId="290"/>
            <ac:picMk id="2" creationId="{F0742E76-A13E-C530-EC1C-F41F74876CE1}"/>
          </ac:picMkLst>
        </pc:picChg>
        <pc:picChg chg="add del mod modCrop">
          <ac:chgData name="hande gabrali" userId="ae6a3809c2b3ccd3" providerId="LiveId" clId="{6A52884B-A80D-4599-9558-E323150393E4}" dt="2025-11-26T10:14:36.945" v="552" actId="478"/>
          <ac:picMkLst>
            <pc:docMk/>
            <pc:sldMk cId="3648767789" sldId="290"/>
            <ac:picMk id="3" creationId="{E760B9CB-18BE-C511-8221-197B0AF33069}"/>
          </ac:picMkLst>
        </pc:picChg>
      </pc:sldChg>
      <pc:sldChg chg="addSp modSp add del mod">
        <pc:chgData name="hande gabrali" userId="ae6a3809c2b3ccd3" providerId="LiveId" clId="{6A52884B-A80D-4599-9558-E323150393E4}" dt="2025-11-26T10:15:09.300" v="554" actId="2696"/>
        <pc:sldMkLst>
          <pc:docMk/>
          <pc:sldMk cId="859603986" sldId="291"/>
        </pc:sldMkLst>
        <pc:picChg chg="add mod">
          <ac:chgData name="hande gabrali" userId="ae6a3809c2b3ccd3" providerId="LiveId" clId="{6A52884B-A80D-4599-9558-E323150393E4}" dt="2025-11-26T10:15:00.535" v="553" actId="1076"/>
          <ac:picMkLst>
            <pc:docMk/>
            <pc:sldMk cId="859603986" sldId="291"/>
            <ac:picMk id="2" creationId="{B61465F4-379D-E052-445A-B2F32DE97010}"/>
          </ac:picMkLst>
        </pc:picChg>
        <pc:picChg chg="add mod modCrop">
          <ac:chgData name="hande gabrali" userId="ae6a3809c2b3ccd3" providerId="LiveId" clId="{6A52884B-A80D-4599-9558-E323150393E4}" dt="2025-11-26T09:39:27.655" v="542" actId="732"/>
          <ac:picMkLst>
            <pc:docMk/>
            <pc:sldMk cId="859603986" sldId="291"/>
            <ac:picMk id="3" creationId="{0E19C471-2F5F-340C-D531-32B905DD7864}"/>
          </ac:picMkLst>
        </pc:picChg>
      </pc:sldChg>
      <pc:sldChg chg="addSp modSp add del mod">
        <pc:chgData name="hande gabrali" userId="ae6a3809c2b3ccd3" providerId="LiveId" clId="{6A52884B-A80D-4599-9558-E323150393E4}" dt="2025-11-26T09:35:35.171" v="539" actId="2696"/>
        <pc:sldMkLst>
          <pc:docMk/>
          <pc:sldMk cId="1102795199" sldId="292"/>
        </pc:sldMkLst>
        <pc:picChg chg="add">
          <ac:chgData name="hande gabrali" userId="ae6a3809c2b3ccd3" providerId="LiveId" clId="{6A52884B-A80D-4599-9558-E323150393E4}" dt="2025-11-26T09:35:01.634" v="532" actId="34807"/>
          <ac:picMkLst>
            <pc:docMk/>
            <pc:sldMk cId="1102795199" sldId="292"/>
            <ac:picMk id="2" creationId="{C2B418D6-0DA9-7E22-AD18-7020BE568AC6}"/>
          </ac:picMkLst>
        </pc:picChg>
        <pc:picChg chg="add mod">
          <ac:chgData name="hande gabrali" userId="ae6a3809c2b3ccd3" providerId="LiveId" clId="{6A52884B-A80D-4599-9558-E323150393E4}" dt="2025-11-26T09:27:34.459" v="509" actId="962"/>
          <ac:picMkLst>
            <pc:docMk/>
            <pc:sldMk cId="1102795199" sldId="292"/>
            <ac:picMk id="3" creationId="{C3569005-3B82-4E87-D72D-E2FCF501DFC7}"/>
          </ac:picMkLst>
        </pc:picChg>
      </pc:sldChg>
      <pc:sldChg chg="add del">
        <pc:chgData name="hande gabrali" userId="ae6a3809c2b3ccd3" providerId="LiveId" clId="{6A52884B-A80D-4599-9558-E323150393E4}" dt="2025-11-26T09:29:56.643" v="520" actId="2696"/>
        <pc:sldMkLst>
          <pc:docMk/>
          <pc:sldMk cId="4134992077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"Weekend users demonstrate considerably higher intent, driving average page clicks from 4.85 to 6.96 (</a:t>
            </a:r>
            <a:r>
              <a:rPr lang="en-US" b="1" dirty="0"/>
              <a:t>+43.5% Delta</a:t>
            </a:r>
            <a:r>
              <a:rPr lang="en-US" dirty="0"/>
              <a:t>), proving that Saturday and Sunday are the peak windows for deep interaction.“</a:t>
            </a:r>
          </a:p>
          <a:p>
            <a:r>
              <a:rPr lang="en-US" b="1" dirty="0"/>
              <a:t>(Comparative - </a:t>
            </a:r>
            <a:r>
              <a:rPr lang="en-US" b="1" dirty="0" err="1"/>
              <a:t>Karşılaştırmalı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En </a:t>
            </a:r>
            <a:r>
              <a:rPr lang="en-US" b="1" dirty="0" err="1"/>
              <a:t>Güçlüsü</a:t>
            </a:r>
            <a:r>
              <a:rPr lang="en-US" b="1" dirty="0"/>
              <a:t>):</a:t>
            </a:r>
            <a:r>
              <a:rPr lang="en-US" dirty="0"/>
              <a:t> "While both verticals benefit from the weekend effect, </a:t>
            </a:r>
            <a:r>
              <a:rPr lang="en-US" b="1" dirty="0"/>
              <a:t>Flights significantly outperform Hotels</a:t>
            </a:r>
            <a:r>
              <a:rPr lang="en-US" dirty="0"/>
              <a:t>, registering a massive </a:t>
            </a:r>
            <a:r>
              <a:rPr lang="en-US" b="1" dirty="0"/>
              <a:t>+30.7% relative lift</a:t>
            </a:r>
            <a:r>
              <a:rPr lang="en-US" dirty="0"/>
              <a:t> in conversion compared to the +19.7% growth in accommodation bookings."</a:t>
            </a:r>
          </a:p>
          <a:p>
            <a:r>
              <a:rPr lang="en-US" b="1" dirty="0"/>
              <a:t>Option 2 (Performance Focus - </a:t>
            </a:r>
            <a:r>
              <a:rPr lang="en-US" b="1" dirty="0" err="1"/>
              <a:t>Performans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"The weekend surge drives double-digit growth across the board, with </a:t>
            </a:r>
            <a:r>
              <a:rPr lang="en-US" b="1" dirty="0"/>
              <a:t>Flight conversion rates peaking at 21.43%</a:t>
            </a:r>
            <a:r>
              <a:rPr lang="en-US" dirty="0"/>
              <a:t>, showing a much stronger elasticity to weekend demand than Hotels."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"Flights lead the weekend rally with a </a:t>
            </a:r>
            <a:r>
              <a:rPr lang="en-US" b="1" dirty="0"/>
              <a:t>30.7% spike in conversion growth</a:t>
            </a:r>
            <a:r>
              <a:rPr lang="en-US" dirty="0"/>
              <a:t>, significantly outpacing the 19.7% lift observed in the Hotel sector."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Option 1 (The "High-Risk, High-Reward" Insight - En </a:t>
            </a:r>
            <a:r>
              <a:rPr lang="en-US" b="1" dirty="0" err="1"/>
              <a:t>İyisi</a:t>
            </a:r>
            <a:r>
              <a:rPr lang="en-US" b="1" dirty="0"/>
              <a:t>):</a:t>
            </a:r>
            <a:r>
              <a:rPr lang="en-US" dirty="0"/>
              <a:t> "Weekend traffic presents a classic </a:t>
            </a:r>
            <a:r>
              <a:rPr lang="en-US" b="1" dirty="0"/>
              <a:t>'High-Risk, High-Reward'</a:t>
            </a:r>
            <a:r>
              <a:rPr lang="en-US" dirty="0"/>
              <a:t> scenario. While Average Transaction Value (ATV) skyrockets (Flights hit $575), this premium segment is significantly more volatile, with cancellation rates surging to </a:t>
            </a:r>
            <a:r>
              <a:rPr lang="en-US" b="1" dirty="0"/>
              <a:t>15.00%</a:t>
            </a:r>
            <a:r>
              <a:rPr lang="en-US" dirty="0"/>
              <a:t> compared to just 9.44% on weekdays."</a:t>
            </a:r>
          </a:p>
          <a:p>
            <a:r>
              <a:rPr lang="en-US" b="1" dirty="0"/>
              <a:t>Option 2 (Behavioral Focus - </a:t>
            </a:r>
            <a:r>
              <a:rPr lang="en-US" b="1" dirty="0" err="1"/>
              <a:t>Davranış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"The data indicates that weekend users are </a:t>
            </a:r>
            <a:r>
              <a:rPr lang="en-US" b="1" dirty="0"/>
              <a:t>high-spenders but less committed</a:t>
            </a:r>
            <a:r>
              <a:rPr lang="en-US" dirty="0"/>
              <a:t>. Despite willing to pay nearly 3x more for flights ($575 vs $205), they exhibit a </a:t>
            </a:r>
            <a:r>
              <a:rPr lang="en-US" b="1" dirty="0"/>
              <a:t>~60% higher probability of cancellation</a:t>
            </a:r>
            <a:r>
              <a:rPr lang="en-US" dirty="0"/>
              <a:t>, suggesting impulsive booking behavior."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"Weekend bookings drive maximum revenue per user (Flight ATV: $575) but suffer from a </a:t>
            </a:r>
            <a:r>
              <a:rPr lang="en-US" b="1" dirty="0"/>
              <a:t>15% cancellation rate</a:t>
            </a:r>
            <a:r>
              <a:rPr lang="en-US" dirty="0"/>
              <a:t>, creating a critical trade-off between higher basket size and lower retention stability."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998bdb057_0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(Technical &amp; Analytical - Teknik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Analitik</a:t>
            </a:r>
            <a:r>
              <a:rPr lang="en-US" b="1" dirty="0"/>
              <a:t>):</a:t>
            </a:r>
            <a:r>
              <a:rPr lang="en-US" dirty="0"/>
              <a:t> "The PCA projection validates the distinct clustering of our user base, clearly isolating high-value </a:t>
            </a:r>
            <a:r>
              <a:rPr lang="en-US" b="1" dirty="0"/>
              <a:t>'Weekend Whales'</a:t>
            </a:r>
            <a:r>
              <a:rPr lang="en-US" dirty="0"/>
              <a:t> (Orange) as statistical outliers compared to the dense, high-volume cluster of </a:t>
            </a:r>
            <a:r>
              <a:rPr lang="en-US" b="1" dirty="0"/>
              <a:t>'Window Shoppers'</a:t>
            </a:r>
            <a:r>
              <a:rPr lang="en-US" dirty="0"/>
              <a:t> (Blue). This confirms that top-tier spending behavior is fundamentally distinct from general engagement."</a:t>
            </a:r>
          </a:p>
          <a:p>
            <a:r>
              <a:rPr lang="en-US" b="1" dirty="0"/>
              <a:t>Option 2 (Strategic Focus - </a:t>
            </a:r>
            <a:r>
              <a:rPr lang="en-US" b="1" dirty="0" err="1"/>
              <a:t>Strateji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"While </a:t>
            </a:r>
            <a:r>
              <a:rPr lang="en-US" b="1" dirty="0"/>
              <a:t>'Window Shoppers'</a:t>
            </a:r>
            <a:r>
              <a:rPr lang="en-US" dirty="0"/>
              <a:t> represent the bulk of the volume (Blue cluster), their behavioral proximity to </a:t>
            </a:r>
            <a:r>
              <a:rPr lang="en-US" b="1" dirty="0"/>
              <a:t>'Budget Commuters'</a:t>
            </a:r>
            <a:r>
              <a:rPr lang="en-US" dirty="0"/>
              <a:t> suggests a high sensitivity to price. In contrast, the spatial separation of </a:t>
            </a:r>
            <a:r>
              <a:rPr lang="en-US" b="1" dirty="0"/>
              <a:t>'Weekend Whales'</a:t>
            </a:r>
            <a:r>
              <a:rPr lang="en-US" dirty="0"/>
              <a:t> indicates a need for a completely exclusive, non-price-driven retention strategy."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"The data reveals a clear behavioral divide: </a:t>
            </a:r>
            <a:r>
              <a:rPr lang="en-US" b="1" dirty="0"/>
              <a:t>'Weekend Whales'</a:t>
            </a:r>
            <a:r>
              <a:rPr lang="en-US" dirty="0"/>
              <a:t> form a distinct, high-value island, while the mass market is split between hesitant </a:t>
            </a:r>
            <a:r>
              <a:rPr lang="en-US" b="1" dirty="0"/>
              <a:t>'Window Shoppers'</a:t>
            </a:r>
            <a:r>
              <a:rPr lang="en-US" dirty="0"/>
              <a:t> and efficiency-focused </a:t>
            </a:r>
            <a:r>
              <a:rPr lang="en-US" b="1" dirty="0"/>
              <a:t>'Budget Commuters'</a:t>
            </a:r>
            <a:r>
              <a:rPr lang="en-US" dirty="0"/>
              <a:t>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g3a998bdb057_0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Option 1 (Strategic Alignment - En </a:t>
            </a:r>
            <a:r>
              <a:rPr lang="en-US" b="1" dirty="0" err="1"/>
              <a:t>Stratejik</a:t>
            </a:r>
            <a:r>
              <a:rPr lang="en-US" b="1" dirty="0"/>
              <a:t>):</a:t>
            </a:r>
            <a:r>
              <a:rPr lang="en-US" dirty="0"/>
              <a:t> "The matrix shifts from generic discounting to </a:t>
            </a:r>
            <a:r>
              <a:rPr lang="en-US" b="1" dirty="0"/>
              <a:t>'Behavioral Friction reduction'</a:t>
            </a:r>
            <a:r>
              <a:rPr lang="en-US" dirty="0"/>
              <a:t>. By offering </a:t>
            </a:r>
            <a:r>
              <a:rPr lang="en-US" i="1" dirty="0"/>
              <a:t>Status</a:t>
            </a:r>
            <a:r>
              <a:rPr lang="en-US" dirty="0"/>
              <a:t> to Whales (Upgrades) and </a:t>
            </a:r>
            <a:r>
              <a:rPr lang="en-US" i="1" dirty="0"/>
              <a:t>Certainty</a:t>
            </a:r>
            <a:r>
              <a:rPr lang="en-US" dirty="0"/>
              <a:t> to hesitant Window Shoppers (Price Freeze), the strategy aligns incentives directly with the primary psychological driver of each segment."</a:t>
            </a:r>
          </a:p>
          <a:p>
            <a:r>
              <a:rPr lang="en-US" b="1" dirty="0"/>
              <a:t>Option 2 (Action/Conversion Focus - </a:t>
            </a:r>
            <a:r>
              <a:rPr lang="en-US" b="1" dirty="0" err="1"/>
              <a:t>Aksiyon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"Retention is optimized by addressing specific pain points: 'Price Freeze' converts high-intent browsers by removing volatility risk, while 'Free Checked Bags' targets the logistical burden of the Family segment rather than just price."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"Perk assignment is strictly </a:t>
            </a:r>
            <a:r>
              <a:rPr lang="en-US" b="1" dirty="0"/>
              <a:t>persona-driven</a:t>
            </a:r>
            <a:r>
              <a:rPr lang="en-US" dirty="0"/>
              <a:t>: We monetize </a:t>
            </a:r>
            <a:r>
              <a:rPr lang="en-US" b="1" dirty="0"/>
              <a:t>'Status'</a:t>
            </a:r>
            <a:r>
              <a:rPr lang="en-US" dirty="0"/>
              <a:t> for High Spenders (Upgrades) while solving </a:t>
            </a:r>
            <a:r>
              <a:rPr lang="en-US" b="1" dirty="0"/>
              <a:t>'Logistics'</a:t>
            </a:r>
            <a:r>
              <a:rPr lang="en-US" dirty="0"/>
              <a:t> for Families and </a:t>
            </a:r>
            <a:r>
              <a:rPr lang="en-US" b="1" dirty="0"/>
              <a:t>'Cost'</a:t>
            </a:r>
            <a:r>
              <a:rPr lang="en-US" dirty="0"/>
              <a:t> for Budget Commuters."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Option 1 (Process Flow - </a:t>
            </a:r>
            <a:r>
              <a:rPr lang="en-US" b="1" dirty="0" err="1"/>
              <a:t>Süreç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"The framework illustrates a </a:t>
            </a:r>
            <a:r>
              <a:rPr lang="en-US" b="1" dirty="0"/>
              <a:t>closed-loop marketing ecosystem</a:t>
            </a:r>
            <a:r>
              <a:rPr lang="en-US" dirty="0"/>
              <a:t>, where </a:t>
            </a:r>
            <a:r>
              <a:rPr lang="en-US" b="1" dirty="0"/>
              <a:t>Customer Segmentation</a:t>
            </a:r>
            <a:r>
              <a:rPr lang="en-US" dirty="0"/>
              <a:t> dictates the specific </a:t>
            </a:r>
            <a:r>
              <a:rPr lang="en-US" b="1" dirty="0"/>
              <a:t>Personalized Offer</a:t>
            </a:r>
            <a:r>
              <a:rPr lang="en-US" dirty="0"/>
              <a:t>, ensuring that every </a:t>
            </a:r>
            <a:r>
              <a:rPr lang="en-US" b="1" dirty="0"/>
              <a:t>Multi-Channel</a:t>
            </a:r>
            <a:r>
              <a:rPr lang="en-US" dirty="0"/>
              <a:t> interaction is data-backed and validated through rigorous </a:t>
            </a:r>
            <a:r>
              <a:rPr lang="en-US" b="1" dirty="0"/>
              <a:t>Performance Tracking</a:t>
            </a:r>
            <a:r>
              <a:rPr lang="en-US" dirty="0"/>
              <a:t>."</a:t>
            </a:r>
          </a:p>
          <a:p>
            <a:r>
              <a:rPr lang="en-US" b="1" dirty="0"/>
              <a:t>Option 2 (Strategic Value - Değer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"Effective personalization is not just about targeting; it is a </a:t>
            </a:r>
            <a:r>
              <a:rPr lang="en-US" b="1" dirty="0"/>
              <a:t>structured pipeline</a:t>
            </a:r>
            <a:r>
              <a:rPr lang="en-US" dirty="0"/>
              <a:t> that converts static </a:t>
            </a:r>
            <a:r>
              <a:rPr lang="en-US" b="1" dirty="0"/>
              <a:t>Segmentation</a:t>
            </a:r>
            <a:r>
              <a:rPr lang="en-US" dirty="0"/>
              <a:t> insights into measurable revenue through executed </a:t>
            </a:r>
            <a:r>
              <a:rPr lang="en-US" b="1" dirty="0"/>
              <a:t>Offers</a:t>
            </a:r>
            <a:r>
              <a:rPr lang="en-US" dirty="0"/>
              <a:t> and continuous </a:t>
            </a:r>
            <a:r>
              <a:rPr lang="en-US" b="1" dirty="0"/>
              <a:t>Performance Tracking</a:t>
            </a:r>
            <a:r>
              <a:rPr lang="en-US" dirty="0"/>
              <a:t>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"Success lies in operationalizing data: Turning </a:t>
            </a:r>
            <a:r>
              <a:rPr lang="en-US" b="1" dirty="0"/>
              <a:t>Segmentation</a:t>
            </a:r>
            <a:r>
              <a:rPr lang="en-US" dirty="0"/>
              <a:t> into </a:t>
            </a:r>
            <a:r>
              <a:rPr lang="en-US" b="1" dirty="0"/>
              <a:t>Action</a:t>
            </a:r>
            <a:r>
              <a:rPr lang="en-US" dirty="0"/>
              <a:t> (Offers/Outreach) and </a:t>
            </a:r>
            <a:r>
              <a:rPr lang="en-US" b="1" dirty="0"/>
              <a:t>Action</a:t>
            </a:r>
            <a:r>
              <a:rPr lang="en-US" dirty="0"/>
              <a:t> into </a:t>
            </a:r>
            <a:r>
              <a:rPr lang="en-US" b="1" dirty="0"/>
              <a:t>Intelligence</a:t>
            </a:r>
            <a:r>
              <a:rPr lang="en-US" dirty="0"/>
              <a:t> (Performance Tracking)."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998bdb057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Option 1 (ROI &amp; Impact Focus - </a:t>
            </a:r>
            <a:r>
              <a:rPr lang="en-US" b="1" dirty="0" err="1"/>
              <a:t>Yatırım</a:t>
            </a:r>
            <a:r>
              <a:rPr lang="en-US" b="1" dirty="0"/>
              <a:t> </a:t>
            </a:r>
            <a:r>
              <a:rPr lang="en-US" b="1" dirty="0" err="1"/>
              <a:t>Getirisi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"The post-implementation analysis confirms a positive ROI: High perk utilization (</a:t>
            </a:r>
            <a:r>
              <a:rPr lang="en-US" b="1" dirty="0"/>
              <a:t>30% for Free Cancellation</a:t>
            </a:r>
            <a:r>
              <a:rPr lang="en-US" dirty="0"/>
              <a:t>) drove a significant </a:t>
            </a:r>
            <a:r>
              <a:rPr lang="en-US" b="1" dirty="0"/>
              <a:t>Conversion Rate Lift</a:t>
            </a:r>
            <a:r>
              <a:rPr lang="en-US" dirty="0"/>
              <a:t>, where the resulting </a:t>
            </a:r>
            <a:r>
              <a:rPr lang="en-US" b="1" dirty="0"/>
              <a:t>volume surge</a:t>
            </a:r>
            <a:r>
              <a:rPr lang="en-US" dirty="0"/>
              <a:t> successfully compounded into net revenue growth."</a:t>
            </a:r>
          </a:p>
          <a:p>
            <a:r>
              <a:rPr lang="en-US" b="1" dirty="0"/>
              <a:t>Option 2 (Strategic Driver - </a:t>
            </a:r>
            <a:r>
              <a:rPr lang="en-US" b="1" dirty="0" err="1"/>
              <a:t>Stratejik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"By removing booking friction through 'Free Cancellation' (30% uptake), the strategy successfully unlocked the </a:t>
            </a:r>
            <a:r>
              <a:rPr lang="en-US" b="1" dirty="0"/>
              <a:t>'Weekend Whale'</a:t>
            </a:r>
            <a:r>
              <a:rPr lang="en-US" dirty="0"/>
              <a:t> segment, translating higher conversion confidence into tangible </a:t>
            </a:r>
            <a:r>
              <a:rPr lang="en-US" b="1" dirty="0"/>
              <a:t>Net Revenue per User (NRPU)</a:t>
            </a:r>
            <a:r>
              <a:rPr lang="en-US" dirty="0"/>
              <a:t> gains."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"The initiative successfully monetized the 'Weekend Whales' segment: A </a:t>
            </a:r>
            <a:r>
              <a:rPr lang="en-US" b="1" dirty="0"/>
              <a:t>30% perk utilization rate</a:t>
            </a:r>
            <a:r>
              <a:rPr lang="en-US" dirty="0"/>
              <a:t> catalyzed a conversion spike, resulting in net revenue growth driven primarily by </a:t>
            </a:r>
            <a:r>
              <a:rPr lang="en-US" b="1" dirty="0"/>
              <a:t>increased transaction volume</a:t>
            </a:r>
            <a:r>
              <a:rPr lang="en-US" dirty="0"/>
              <a:t>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3a998bdb057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998bdb057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Option 1 (End-to-End Pipeline - </a:t>
            </a:r>
            <a:r>
              <a:rPr lang="en-US" b="1" dirty="0" err="1"/>
              <a:t>Süreç</a:t>
            </a:r>
            <a:r>
              <a:rPr lang="en-US" b="1" dirty="0"/>
              <a:t> </a:t>
            </a:r>
            <a:r>
              <a:rPr lang="en-US" b="1" dirty="0" err="1"/>
              <a:t>Bütünlüğü</a:t>
            </a:r>
            <a:r>
              <a:rPr lang="en-US" b="1" dirty="0"/>
              <a:t>):</a:t>
            </a:r>
            <a:r>
              <a:rPr lang="en-US" dirty="0"/>
              <a:t> "The framework illustrates a comprehensive </a:t>
            </a:r>
            <a:r>
              <a:rPr lang="en-US" b="1" dirty="0"/>
              <a:t>data-to-value pipeline</a:t>
            </a:r>
            <a:r>
              <a:rPr lang="en-US" dirty="0"/>
              <a:t>: converting the </a:t>
            </a:r>
            <a:r>
              <a:rPr lang="en-US" b="1" dirty="0"/>
              <a:t>Hypothesis Validation</a:t>
            </a:r>
            <a:r>
              <a:rPr lang="en-US" dirty="0"/>
              <a:t> of behavioral clusters directly into a </a:t>
            </a:r>
            <a:r>
              <a:rPr lang="en-US" b="1" dirty="0"/>
              <a:t>Segment-Driven Strategy</a:t>
            </a:r>
            <a:r>
              <a:rPr lang="en-US" dirty="0"/>
              <a:t>, where optimized predictive signals fuel the execution of the dynamic </a:t>
            </a:r>
            <a:r>
              <a:rPr lang="en-US" b="1" dirty="0"/>
              <a:t>'Weekend Protocol'</a:t>
            </a:r>
            <a:r>
              <a:rPr lang="en-US" dirty="0"/>
              <a:t>."</a:t>
            </a:r>
          </a:p>
          <a:p>
            <a:r>
              <a:rPr lang="en-US" b="1" dirty="0"/>
              <a:t>Option 2 (Operational Focus - </a:t>
            </a:r>
            <a:r>
              <a:rPr lang="en-US" b="1" dirty="0" err="1"/>
              <a:t>Uygulama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"This workflow successfully operationalizes data science by translating abstract </a:t>
            </a:r>
            <a:r>
              <a:rPr lang="en-US" b="1" dirty="0"/>
              <a:t>behavioral clusters</a:t>
            </a:r>
            <a:r>
              <a:rPr lang="en-US" dirty="0"/>
              <a:t> (Weekend Whales) into tangible </a:t>
            </a:r>
            <a:r>
              <a:rPr lang="en-US" b="1" dirty="0"/>
              <a:t>commercial actions</a:t>
            </a:r>
            <a:r>
              <a:rPr lang="en-US" dirty="0"/>
              <a:t>, ensuring that every </a:t>
            </a:r>
            <a:r>
              <a:rPr lang="en-US" b="1" dirty="0"/>
              <a:t>Feature Engineering</a:t>
            </a:r>
            <a:r>
              <a:rPr lang="en-US" dirty="0"/>
              <a:t> effort culminates in a specific, targeted </a:t>
            </a:r>
            <a:r>
              <a:rPr lang="en-US" b="1" dirty="0"/>
              <a:t>Personalized Marketing</a:t>
            </a:r>
            <a:r>
              <a:rPr lang="en-US" dirty="0"/>
              <a:t> output."</a:t>
            </a:r>
          </a:p>
          <a:p>
            <a:r>
              <a:rPr lang="en-US" b="1" dirty="0"/>
              <a:t>Option 3 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Özet</a:t>
            </a:r>
            <a:r>
              <a:rPr lang="en-US" b="1" dirty="0"/>
              <a:t>):</a:t>
            </a:r>
            <a:r>
              <a:rPr lang="en-US" dirty="0"/>
              <a:t> "The process bridges the gap between </a:t>
            </a:r>
            <a:r>
              <a:rPr lang="en-US" b="1" dirty="0"/>
              <a:t>Analytics</a:t>
            </a:r>
            <a:r>
              <a:rPr lang="en-US" dirty="0"/>
              <a:t> and </a:t>
            </a:r>
            <a:r>
              <a:rPr lang="en-US" b="1" dirty="0"/>
              <a:t>Execution</a:t>
            </a:r>
            <a:r>
              <a:rPr lang="en-US" dirty="0"/>
              <a:t>: We validate high-intent clusters to deploy a precision-engineered </a:t>
            </a:r>
            <a:r>
              <a:rPr lang="en-US" b="1" dirty="0"/>
              <a:t>'Weekend Protocol'</a:t>
            </a:r>
            <a:r>
              <a:rPr lang="en-US" dirty="0"/>
              <a:t>, ensuring the right persona receives the right perk."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g3a998bdb057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Positioning:</a:t>
            </a:r>
            <a:r>
              <a:rPr lang="en-US" sz="1100" b="0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 An agile, unfunded entrant founded in 2023.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Core Tech:</a:t>
            </a:r>
            <a:r>
              <a:rPr lang="en-US" sz="1100" b="0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 AI-powered travel itinerary creator.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Critical Issue:</a:t>
            </a:r>
            <a:r>
              <a:rPr lang="en-US" sz="1100" b="0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 Poor customer retention scores (10/100 benchmark).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Females receive/utilize 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27.6% higher average discount on Flights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while Males receive 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21.4% higher average discount on Hotels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998bdb057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(Descriptive &amp; Analytical - </a:t>
            </a:r>
            <a:r>
              <a:rPr lang="en-US" b="1" dirty="0" err="1"/>
              <a:t>Betimleyici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Analitik</a:t>
            </a:r>
            <a:r>
              <a:rPr lang="en-US" b="1" dirty="0"/>
              <a:t>):</a:t>
            </a:r>
            <a:r>
              <a:rPr lang="en-US" dirty="0"/>
              <a:t> "The comparative cohort analysis reveals a strict behavioral parity in Booking Lead Time (&lt;0.16 days variance), indicating that family status does not influence planning horizons. However, a divergence exists in consumption, where the Family cohort slightly underperforms in Average Length of Stay (2.89 days) compared to the Adult-Only segment (3.04 days).“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(Strategic Focus - </a:t>
            </a:r>
            <a:r>
              <a:rPr lang="en-US" b="1" dirty="0" err="1"/>
              <a:t>Strateji</a:t>
            </a:r>
            <a:r>
              <a:rPr lang="en-US" b="1" dirty="0"/>
              <a:t> </a:t>
            </a:r>
            <a:r>
              <a:rPr lang="en-US" b="1" dirty="0" err="1"/>
              <a:t>Odaklı</a:t>
            </a:r>
            <a:r>
              <a:rPr lang="en-US" b="1" dirty="0"/>
              <a:t>):</a:t>
            </a:r>
            <a:r>
              <a:rPr lang="en-US" dirty="0"/>
              <a:t> "While customer acquisition timelines are identical across segments (Lead Time ~34.5 days), the data highlights a retention gap in the Family market. The lower Length of Stay for families suggests a need for targeted 'extended stay' incentives, as the current product offering appears optimized for shorter duration family trips.“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(Short &amp; Punchy -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Öz):</a:t>
            </a:r>
            <a:r>
              <a:rPr lang="en-US" dirty="0"/>
              <a:t> "Family demographics show zero correlation with booking earliness but act as a negative driver for duration, with Adult-Only itineraries consistently outlasting Family stays despite identical planning windows."</a:t>
            </a:r>
            <a:endParaRPr dirty="0"/>
          </a:p>
        </p:txBody>
      </p:sp>
      <p:sp>
        <p:nvSpPr>
          <p:cNvPr id="195" name="Google Shape;195;g3a998bdb057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998bdb057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a998bdb057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60000"/>
              </a:lnSpc>
            </a:pPr>
            <a:r>
              <a:rPr lang="en-US" sz="110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</a:p>
          <a:p>
            <a:pPr lvl="0">
              <a:lnSpc>
                <a:spcPct val="160000"/>
              </a:lnSpc>
            </a:pPr>
            <a:r>
              <a:rPr lang="en-US" sz="1100" b="1" dirty="0"/>
              <a:t>(Rooms):</a:t>
            </a:r>
            <a:r>
              <a:rPr lang="en-US" sz="1100" dirty="0"/>
              <a:t> The extreme density at a single room count indicates that multi-room bookings are statistical outliers, confirming a single-occupancy dominant user behavior.</a:t>
            </a:r>
          </a:p>
          <a:p>
            <a:pPr lvl="0">
              <a:lnSpc>
                <a:spcPct val="160000"/>
              </a:lnSpc>
            </a:pPr>
            <a:r>
              <a:rPr lang="en-US" sz="1100" b="1" dirty="0"/>
              <a:t>(Checked Bags):</a:t>
            </a:r>
            <a:r>
              <a:rPr lang="en-US" sz="1100" dirty="0"/>
              <a:t> The distribution reveals a clear split in user preference, with the majority checking either zero or one bag, suggesting a dichotomy between light business travelers and standard leisure passengers.</a:t>
            </a:r>
            <a:r>
              <a:rPr lang="en-US" sz="110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</a:p>
          <a:p>
            <a:pPr lvl="0">
              <a:lnSpc>
                <a:spcPct val="160000"/>
              </a:lnSpc>
            </a:pPr>
            <a:r>
              <a:rPr lang="en-US" sz="1100" b="1" dirty="0"/>
              <a:t>(Hotel Discount Amount):</a:t>
            </a:r>
            <a:r>
              <a:rPr lang="en-US" sz="1100" dirty="0"/>
              <a:t> The multimodal distribution with discrete peaks at 0.05 intervals suggests that discounts are applied via standardized promotional tiers rather than dynamic, continuous pricing algorithms.</a:t>
            </a:r>
          </a:p>
          <a:p>
            <a:pPr lvl="0">
              <a:lnSpc>
                <a:spcPct val="160000"/>
              </a:lnSpc>
            </a:pPr>
            <a:r>
              <a:rPr lang="en-US" sz="1100" b="1" dirty="0"/>
              <a:t>(Seats):</a:t>
            </a:r>
            <a:r>
              <a:rPr lang="en-US" sz="1100" dirty="0"/>
              <a:t> Similar to room bookings, the seat count feature is strictly right-skewed, identifying group travel (2+ seats) as a rarity that may require a separate segmentation strategy.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9545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1EC8D1AF-F1CB-439E-6E0B-2D4098DB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>
            <a:extLst>
              <a:ext uri="{FF2B5EF4-FFF2-40B4-BE49-F238E27FC236}">
                <a16:creationId xmlns:a16="http://schemas.microsoft.com/office/drawing/2014/main" id="{E3B17EFB-216D-B6BD-8277-F34C71D6D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D4D4D009-B1E8-2E5A-FED4-660663464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32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TITLEANDBULLETS_A">
  <p:cSld name="CUSTOM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>
            <a:spLocks noGrp="1"/>
          </p:cNvSpPr>
          <p:nvPr>
            <p:ph type="pic" idx="2"/>
          </p:nvPr>
        </p:nvSpPr>
        <p:spPr>
          <a:xfrm>
            <a:off x="3035838" y="1471024"/>
            <a:ext cx="3173100" cy="317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3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4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13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3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3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5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312664"/>
            <a:ext cx="7620000" cy="423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848650" y="1884175"/>
            <a:ext cx="71049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i="0" u="none" strike="noStrike" cap="none">
                <a:solidFill>
                  <a:srgbClr val="111827"/>
                </a:solidFill>
                <a:latin typeface="Urbanist"/>
                <a:ea typeface="Urbanist"/>
                <a:cs typeface="Urbanist"/>
                <a:sym typeface="Urbanist"/>
              </a:rPr>
              <a:t>TravelTide Customer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600" b="1" i="0" u="none" strike="noStrike" cap="none">
                <a:solidFill>
                  <a:srgbClr val="111827"/>
                </a:solidFill>
                <a:latin typeface="Urbanist"/>
                <a:ea typeface="Urbanist"/>
                <a:cs typeface="Urbanist"/>
                <a:sym typeface="Urbanist"/>
              </a:rPr>
              <a:t> Retention </a:t>
            </a:r>
            <a:r>
              <a:rPr lang="en-US" sz="4600" b="1">
                <a:solidFill>
                  <a:srgbClr val="111827"/>
                </a:solidFill>
                <a:latin typeface="Urbanist"/>
                <a:ea typeface="Urbanist"/>
                <a:cs typeface="Urbanist"/>
                <a:sym typeface="Urbanist"/>
              </a:rPr>
              <a:t>Mastery Project</a:t>
            </a:r>
            <a:endParaRPr sz="1200"/>
          </a:p>
        </p:txBody>
      </p:sp>
      <p:sp>
        <p:nvSpPr>
          <p:cNvPr id="102" name="Google Shape;102;p14"/>
          <p:cNvSpPr txBox="1"/>
          <p:nvPr/>
        </p:nvSpPr>
        <p:spPr>
          <a:xfrm>
            <a:off x="1152525" y="3415605"/>
            <a:ext cx="647700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B7280"/>
                </a:solidFill>
                <a:latin typeface="Urbanist"/>
                <a:ea typeface="Urbanist"/>
                <a:cs typeface="Urbanist"/>
                <a:sym typeface="Urbanist"/>
              </a:rPr>
              <a:t>Data-Driven Segmentation &amp; Optimal Perk Assignment Strategy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152525" y="4527946"/>
            <a:ext cx="6477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MasterSchool Project | May 2025 | Hande Gabrali-Knobloch </a:t>
            </a:r>
            <a:r>
              <a:rPr lang="en-US" sz="13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| 28.11.2025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2">
          <a:extLst>
            <a:ext uri="{FF2B5EF4-FFF2-40B4-BE49-F238E27FC236}">
              <a16:creationId xmlns:a16="http://schemas.microsoft.com/office/drawing/2014/main" id="{E0D030F4-0EB7-1C6A-90B6-ABA668DB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>
            <a:extLst>
              <a:ext uri="{FF2B5EF4-FFF2-40B4-BE49-F238E27FC236}">
                <a16:creationId xmlns:a16="http://schemas.microsoft.com/office/drawing/2014/main" id="{82A477FB-0960-9C68-D7E2-56BEBE3401DA}"/>
              </a:ext>
            </a:extLst>
          </p:cNvPr>
          <p:cNvSpPr txBox="1"/>
          <p:nvPr/>
        </p:nvSpPr>
        <p:spPr>
          <a:xfrm>
            <a:off x="581025" y="3905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Top Origin Markets</a:t>
            </a:r>
            <a:endParaRPr/>
          </a:p>
        </p:txBody>
      </p:sp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2D9F8164-C4FA-4C67-999E-0EF4B40111B1}"/>
              </a:ext>
            </a:extLst>
          </p:cNvPr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>
            <a:extLst>
              <a:ext uri="{FF2B5EF4-FFF2-40B4-BE49-F238E27FC236}">
                <a16:creationId xmlns:a16="http://schemas.microsoft.com/office/drawing/2014/main" id="{8E4F2389-4DE5-6C70-9AD7-03DBD49DC1DE}"/>
              </a:ext>
            </a:extLst>
          </p:cNvPr>
          <p:cNvSpPr txBox="1"/>
          <p:nvPr/>
        </p:nvSpPr>
        <p:spPr>
          <a:xfrm>
            <a:off x="283525" y="5662595"/>
            <a:ext cx="110301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</a:t>
            </a:r>
            <a:r>
              <a:rPr lang="en-US" sz="1350" b="1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35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Urbanist"/>
                <a:cs typeface="Urbanist"/>
                <a:sym typeface="Urbanist"/>
              </a:rPr>
              <a:t>Maximize revenue by upselling extended stays to high-intent travelers in London and Tokyo, while prioritizing convenience for the high-frequency Dubai market.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F7A4F-9AC7-5861-927A-C4186D3A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5" y="1253484"/>
            <a:ext cx="4409111" cy="44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/>
        </p:nvSpPr>
        <p:spPr>
          <a:xfrm>
            <a:off x="188275" y="61288"/>
            <a:ext cx="61907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Temporal Behavioral Analysis: </a:t>
            </a:r>
          </a:p>
          <a:p>
            <a:pPr lvl="0"/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The Weekend Anomaly</a:t>
            </a:r>
            <a:endParaRPr sz="3000" b="1" dirty="0">
              <a:solidFill>
                <a:srgbClr val="0D47A1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2822AAA4-494B-ED11-F8D5-0D7CA00A95F2}"/>
              </a:ext>
            </a:extLst>
          </p:cNvPr>
          <p:cNvSpPr txBox="1"/>
          <p:nvPr/>
        </p:nvSpPr>
        <p:spPr>
          <a:xfrm>
            <a:off x="188275" y="6195995"/>
            <a:ext cx="110301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Weekends represent a period of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High Spend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 and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High Conversion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, but also significantly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Higher Volatility.</a:t>
            </a:r>
            <a:r>
              <a:rPr lang="en-US" sz="1200" dirty="0"/>
              <a:t> 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06BB2-2C7D-F167-611E-67B913B6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5" y="1401138"/>
            <a:ext cx="4438154" cy="4438154"/>
          </a:xfrm>
          <a:prstGeom prst="rect">
            <a:avLst/>
          </a:prstGeom>
        </p:spPr>
      </p:pic>
      <p:sp>
        <p:nvSpPr>
          <p:cNvPr id="4" name="Google Shape;215;p27">
            <a:extLst>
              <a:ext uri="{FF2B5EF4-FFF2-40B4-BE49-F238E27FC236}">
                <a16:creationId xmlns:a16="http://schemas.microsoft.com/office/drawing/2014/main" id="{9B502B31-C113-0286-66A1-90FE10EF055A}"/>
              </a:ext>
            </a:extLst>
          </p:cNvPr>
          <p:cNvSpPr/>
          <p:nvPr/>
        </p:nvSpPr>
        <p:spPr>
          <a:xfrm>
            <a:off x="123997" y="1018708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6F04D-DC56-A6BB-CE80-449A8FEF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22" y="1491861"/>
            <a:ext cx="4015792" cy="40157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/>
        </p:nvSpPr>
        <p:spPr>
          <a:xfrm>
            <a:off x="305250" y="85725"/>
            <a:ext cx="11581500" cy="1408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Temporal Behavioral Analysis: </a:t>
            </a:r>
          </a:p>
          <a:p>
            <a:pPr lvl="0"/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The Weekend Anomaly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 b="1" dirty="0">
              <a:solidFill>
                <a:srgbClr val="0D47A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188425" y="1011838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E12D7972-E89E-3662-C15C-31DCE9C62402}"/>
              </a:ext>
            </a:extLst>
          </p:cNvPr>
          <p:cNvSpPr txBox="1"/>
          <p:nvPr/>
        </p:nvSpPr>
        <p:spPr>
          <a:xfrm>
            <a:off x="188275" y="6195995"/>
            <a:ext cx="110301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sz="1350" b="0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Flights lead the weekend rally with a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30.7% spike in conversion growth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significantly outpacing the 19.7% lift observed in the Hotel sector.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E102A-FE73-5470-010D-C104E21E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81"/>
          <a:stretch>
            <a:fillRect/>
          </a:stretch>
        </p:blipFill>
        <p:spPr>
          <a:xfrm>
            <a:off x="90304" y="1347786"/>
            <a:ext cx="4441371" cy="4162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F0C0D-AA00-0D9A-4965-EB5EC97D81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3"/>
          <a:stretch>
            <a:fillRect/>
          </a:stretch>
        </p:blipFill>
        <p:spPr>
          <a:xfrm>
            <a:off x="6140927" y="1271586"/>
            <a:ext cx="4136571" cy="4141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581025" y="390525"/>
            <a:ext cx="11581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ML-Based Customer Segmentation for Optimal Perks</a:t>
            </a:r>
            <a:endParaRPr sz="3000" dirty="0"/>
          </a:p>
        </p:txBody>
      </p:sp>
      <p:sp>
        <p:nvSpPr>
          <p:cNvPr id="287" name="Google Shape;287;p35"/>
          <p:cNvSpPr/>
          <p:nvPr/>
        </p:nvSpPr>
        <p:spPr>
          <a:xfrm>
            <a:off x="581025" y="971550"/>
            <a:ext cx="11030100" cy="28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A36D61D3-D05D-375B-0F13-3CBD4F40FAA5}"/>
              </a:ext>
            </a:extLst>
          </p:cNvPr>
          <p:cNvSpPr txBox="1"/>
          <p:nvPr/>
        </p:nvSpPr>
        <p:spPr>
          <a:xfrm>
            <a:off x="155617" y="6135076"/>
            <a:ext cx="110301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PCA-Validated Segmentation: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"Weekend Whales" isolated as high-value outliers vs. dense mass market volume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Strategic Split: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Exclusive non-price retention for elite users; price sensitivity drives Shoppers &amp; Commuters.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 descr="A diagram of a customer segmentation&#10;&#10;AI-generated content may be incorrect.">
            <a:extLst>
              <a:ext uri="{FF2B5EF4-FFF2-40B4-BE49-F238E27FC236}">
                <a16:creationId xmlns:a16="http://schemas.microsoft.com/office/drawing/2014/main" id="{32B657DB-4415-0172-B792-E043EC5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9" y="1147842"/>
            <a:ext cx="6534733" cy="4923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2E641E-C7F3-2E10-48A2-D096FE0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697" y="1210205"/>
            <a:ext cx="4923428" cy="49234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/>
        </p:nvSpPr>
        <p:spPr>
          <a:xfrm>
            <a:off x="581025" y="390525"/>
            <a:ext cx="11581447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Optimal Perk Assignment Matrix</a:t>
            </a:r>
            <a:endParaRPr dirty="0"/>
          </a:p>
        </p:txBody>
      </p:sp>
      <p:sp>
        <p:nvSpPr>
          <p:cNvPr id="325" name="Google Shape;325;p38"/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995BDA4F-54FD-28E9-D35E-BDE08627AA93}"/>
              </a:ext>
            </a:extLst>
          </p:cNvPr>
          <p:cNvSpPr txBox="1"/>
          <p:nvPr/>
        </p:nvSpPr>
        <p:spPr>
          <a:xfrm>
            <a:off x="373333" y="6467475"/>
            <a:ext cx="10555924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sz="1350" b="0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approach monetizes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high spenders, ensures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Certainty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hesitant browsers, and solves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Logistical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pain points for families.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3CC68-7A9E-0D35-7A65-F6F34A50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07" y="1395412"/>
            <a:ext cx="46767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/>
        </p:nvSpPr>
        <p:spPr>
          <a:xfrm>
            <a:off x="581025" y="390525"/>
            <a:ext cx="11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Strateg</a:t>
            </a: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i</a:t>
            </a:r>
            <a:r>
              <a:rPr lang="en-US" sz="315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c Recommendat</a:t>
            </a: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i</a:t>
            </a:r>
            <a:r>
              <a:rPr lang="en-US" sz="315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ons: </a:t>
            </a: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Personalized Marketing</a:t>
            </a: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EC463F85-48CC-BEB9-5C4F-7BB81602B951}"/>
              </a:ext>
            </a:extLst>
          </p:cNvPr>
          <p:cNvSpPr txBox="1"/>
          <p:nvPr/>
        </p:nvSpPr>
        <p:spPr>
          <a:xfrm>
            <a:off x="188275" y="6195995"/>
            <a:ext cx="110301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</a:t>
            </a:r>
            <a:r>
              <a:rPr lang="en-US" sz="1200" b="1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Success lies in operationalizing data: Turning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Segmentation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into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(Offers/Outreach) and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into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Intelligence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(Performance Tracking).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2D111-51BC-0B62-43D5-4952DD1C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46" y="1092340"/>
            <a:ext cx="4978855" cy="4978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/>
        </p:nvSpPr>
        <p:spPr>
          <a:xfrm>
            <a:off x="581025" y="390525"/>
            <a:ext cx="11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Strategic Recommendations: Success Metrics (KPIs)</a:t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581025" y="971550"/>
            <a:ext cx="11030100" cy="28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2" descr="&#10;To measure the efficacy of this roadmap, track the following technical metrics per segment:&#10;&#10;Conversion Rate (CR) Lift: Pre-vs-Post implementation comparison.&#10;&#10;Perk Utilization Rate: What % of &quot;Weekend Whales&quot; actually used the free cancellation? (If low, the perk isn't valuable).&#10;&#10;Net Revenue per User (NRPU): Ensure that the cost of the Flight Voucher for commuters is lower than the revenue gained from increased volum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98" y="1266750"/>
            <a:ext cx="8967168" cy="48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B2A45DE9-2C09-C1EA-9540-4E9F42632127}"/>
              </a:ext>
            </a:extLst>
          </p:cNvPr>
          <p:cNvSpPr txBox="1"/>
          <p:nvPr/>
        </p:nvSpPr>
        <p:spPr>
          <a:xfrm>
            <a:off x="188275" y="6195995"/>
            <a:ext cx="110301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sz="1350" b="0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30% uptake in 'Free Cancellation' boosted conversion confidence, generating a volume surge that outweighed incentive costs and delivered positive Net Revenue growth.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/>
        </p:nvSpPr>
        <p:spPr>
          <a:xfrm>
            <a:off x="581025" y="390525"/>
            <a:ext cx="11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Key Takeaways</a:t>
            </a:r>
            <a:endParaRPr/>
          </a:p>
        </p:txBody>
      </p:sp>
      <p:sp>
        <p:nvSpPr>
          <p:cNvPr id="360" name="Google Shape;360;p43"/>
          <p:cNvSpPr/>
          <p:nvPr/>
        </p:nvSpPr>
        <p:spPr>
          <a:xfrm>
            <a:off x="581025" y="971550"/>
            <a:ext cx="11030100" cy="28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43" descr="1. Hypothesis Validation :Confirmation of high-intent behavioral clusters.Confirmed &quot;Weekend Whales&quot; and &quot;Budget Commuters&quot; as statistically significant groups. 2.Feature Engineering: Optimization of predictive signals. 3.Segment-Driven Strategy: The &quot;Perk-to-Persona&quot; Assignment Matrix, &quot;Free Cancellation&quot;, &quot;Exclusive Upgrades&quot;. 4.Personalized Marketing: Dynamic &quot;Weekend Protocol&quot; Implementatio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90550"/>
            <a:ext cx="9357350" cy="50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4029967"/>
            <a:ext cx="43624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/>
        </p:nvSpPr>
        <p:spPr>
          <a:xfrm>
            <a:off x="471963" y="1942207"/>
            <a:ext cx="458057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Thank You</a:t>
            </a:r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581025" y="3161407"/>
            <a:ext cx="43624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Questions?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581025" y="4420492"/>
            <a:ext cx="4362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Hande Gabrali-Knobloch | MasterSchool | May 2025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5BD1DF2-803D-9CA1-D310-14CC96F8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7" y="152399"/>
            <a:ext cx="6233651" cy="3450771"/>
          </a:xfrm>
          <a:prstGeom prst="rect">
            <a:avLst/>
          </a:prstGeom>
        </p:spPr>
      </p:pic>
      <p:pic>
        <p:nvPicPr>
          <p:cNvPr id="7" name="Picture 6" descr="A graph of a flight&#10;&#10;AI-generated content may be incorrect.">
            <a:extLst>
              <a:ext uri="{FF2B5EF4-FFF2-40B4-BE49-F238E27FC236}">
                <a16:creationId xmlns:a16="http://schemas.microsoft.com/office/drawing/2014/main" id="{0CCB926D-5413-57B1-79F9-885401E05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05" y="388959"/>
            <a:ext cx="5560253" cy="2977649"/>
          </a:xfrm>
          <a:prstGeom prst="rect">
            <a:avLst/>
          </a:prstGeom>
        </p:spPr>
      </p:pic>
      <p:pic>
        <p:nvPicPr>
          <p:cNvPr id="8" name="Google Shape;185;p23" descr=" Discount Optimization: Average Discount Amount (USD) by Gender and Product Type&#10;&#10;This analysis compares the average discount offered/utilized for Flights and Hotels, segmented by gender, to inform targeted pricing and marketing strategies.&#10;&#10;---&#10;&#10;## 1.  Calculated Average Discounts&#10;&#10;| Gender | Avg. Flight Discount (USD) | Avg. Hotel Discount (USD) | Insight |&#10;| :--- | :--- | :--- | :--- |&#10;| **Female** | **12.48** | **6.55** | Higher discount utilization for Flights. |&#10;| **Male** | **9.78** | **7.95** | Higher discount utilization for Hotels. |&#10;&#10;### Key Finding &#10;&#10;Females receive/utilize a **27.6% higher average discount on Flights**, while Males receive a **21.4% higher average discount on Hotels**.&#10;&#10;---&#10;&#10;## 2. Business Insights and Actionability&#10;&#10;| Focus Area | Insight | Actionable Strategy |&#10;| :--- | :--- | :--- |&#10;| **Discount Allocation** | Females are highly sensitive to or specifically targeted with flight discounts, representing the highest average cost of discount (margin loss). ">
            <a:extLst>
              <a:ext uri="{FF2B5EF4-FFF2-40B4-BE49-F238E27FC236}">
                <a16:creationId xmlns:a16="http://schemas.microsoft.com/office/drawing/2014/main" id="{B149CC2C-0183-8DD2-BF86-7F772B7D43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25" y="3831771"/>
            <a:ext cx="4716961" cy="302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-up of a graph&#10;&#10;AI-generated content may be incorrect.">
            <a:extLst>
              <a:ext uri="{FF2B5EF4-FFF2-40B4-BE49-F238E27FC236}">
                <a16:creationId xmlns:a16="http://schemas.microsoft.com/office/drawing/2014/main" id="{98149ED3-567D-23BD-47AB-A5D457AF2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219" y="3839730"/>
            <a:ext cx="6443469" cy="26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198150" y="86700"/>
            <a:ext cx="5040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Agenda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198150" y="666750"/>
            <a:ext cx="4800600" cy="28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8CF6B-33FC-C5C8-5DAA-8B74C0AF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942"/>
          <a:stretch>
            <a:fillRect/>
          </a:stretch>
        </p:blipFill>
        <p:spPr>
          <a:xfrm>
            <a:off x="1937658" y="1178615"/>
            <a:ext cx="6858000" cy="535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2300287"/>
            <a:ext cx="28956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581025" y="390525"/>
            <a:ext cx="11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3150" b="1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ML-Based Customer Segmentation for Optimal Perks</a:t>
            </a:r>
            <a:endParaRPr dirty="0"/>
          </a:p>
        </p:txBody>
      </p:sp>
      <p:sp>
        <p:nvSpPr>
          <p:cNvPr id="280" name="Google Shape;280;p34"/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4" descr=". Strategic Context &amp; Objective&#10;Based on the extensive analysis of **49,000+ user sessions**, TravelTide must pivot from a &quot;one-size-fits-all&quot; inventory approach to a **Precision Retention Strategy**. The data confirms that our user base is heterogeneous, with distinct clusters defined by **spending power, risk profile (cancellation), and temporal engagement**.&#10;&#10;**The Objective:** Leverage the **AI-powered itinerary creator** to dynamically assign the *single most valuable perk* to each user, maximizing LTV and minimizing the high acquisition costs associated with our 243 competitors.&#10;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00" y="1264925"/>
            <a:ext cx="7512724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/>
        </p:nvSpPr>
        <p:spPr>
          <a:xfrm>
            <a:off x="581025" y="390525"/>
            <a:ext cx="11581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Executive Summary</a:t>
            </a: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 &amp; Business Context Setting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 b="1">
              <a:solidFill>
                <a:srgbClr val="0D47A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7287690" y="1442690"/>
            <a:ext cx="3222719" cy="61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Vestibulum congue tempus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6" descr="The Challenge: TravelTide operates in a hyper-competitive market (243+ competitors) with no external funding. Acquisition costs are unsustainable, making retention the primary survival mechanism.  1. 1. Hyper-Focus on Inventory Building-out: Travel Inventory, Narrow focus, Undefined Customer Experience&#10;2. Consequences: Poor Customer Retention&#10;3. CEO Mandate: Data-Driven Strategy: Customer Value, Behavioral Understanding, Strategic Imperative&#10;4.Hypothesis by Head of Marketing:  Perk Personalization, Targeted Marketing, Conversion Maximization&#10;5. Data Scientists‘ Mission Defined: To validate Elena's hypothesis using customer data and assign a likely favorited perk to each customer.&#10;&#10;&#10;&#10;&#10;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17" y="1000125"/>
            <a:ext cx="6893115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135A5-EAAD-20F8-2700-1241BEFD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04"/>
          <a:stretch>
            <a:fillRect/>
          </a:stretch>
        </p:blipFill>
        <p:spPr>
          <a:xfrm>
            <a:off x="385287" y="1529488"/>
            <a:ext cx="4450455" cy="3799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2462212"/>
            <a:ext cx="348615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2925" y="2462212"/>
            <a:ext cx="348615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4825" y="2462212"/>
            <a:ext cx="348615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581025" y="390525"/>
            <a:ext cx="1158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Data Foundation and Feature Engineering for Retention</a:t>
            </a:r>
            <a:endParaRPr dirty="0"/>
          </a:p>
        </p:txBody>
      </p:sp>
      <p:sp>
        <p:nvSpPr>
          <p:cNvPr id="139" name="Google Shape;139;p18"/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899046" y="3500437"/>
            <a:ext cx="850106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565C0"/>
                </a:solidFill>
                <a:latin typeface="Urbanist"/>
                <a:ea typeface="Urbanist"/>
                <a:cs typeface="Urbanist"/>
                <a:sym typeface="Urbanist"/>
              </a:rPr>
              <a:t>Dataset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876300" y="4062412"/>
            <a:ext cx="289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Analysis of 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49,000+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 user sessions from the </a:t>
            </a:r>
            <a:r>
              <a:rPr lang="en-US" sz="1500" b="1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2023 cohort</a:t>
            </a:r>
            <a:r>
              <a:rPr lang="en-US" sz="1500" b="0" i="0" u="none" strike="noStrike" cap="none" dirty="0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 (users with &gt;7 sessions).</a:t>
            </a:r>
            <a:endParaRPr dirty="0"/>
          </a:p>
        </p:txBody>
      </p:sp>
      <p:sp>
        <p:nvSpPr>
          <p:cNvPr id="142" name="Google Shape;142;p18"/>
          <p:cNvSpPr txBox="1"/>
          <p:nvPr/>
        </p:nvSpPr>
        <p:spPr>
          <a:xfrm>
            <a:off x="5550931" y="3500437"/>
            <a:ext cx="1090136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565C0"/>
                </a:solidFill>
                <a:latin typeface="Urbanist"/>
                <a:ea typeface="Urbanist"/>
                <a:cs typeface="Urbanist"/>
                <a:sym typeface="Urbanist"/>
              </a:rPr>
              <a:t>Segments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4648200" y="4062412"/>
            <a:ext cx="2895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Cohorts filtered for high-intent behavior to isolate meaningful retention signals.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9412843" y="3500437"/>
            <a:ext cx="9101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565C0"/>
                </a:solidFill>
                <a:latin typeface="Urbanist"/>
                <a:ea typeface="Urbanist"/>
                <a:cs typeface="Urbanist"/>
                <a:sym typeface="Urbanist"/>
              </a:rPr>
              <a:t>Features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8420100" y="4062412"/>
            <a:ext cx="289560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74151"/>
                </a:solidFill>
                <a:latin typeface="Urbanist"/>
                <a:ea typeface="Urbanist"/>
                <a:cs typeface="Urbanist"/>
                <a:sym typeface="Urbanist"/>
              </a:rPr>
              <a:t>Engineered features: cancellation_rate, total_spend, session_clicks.</a:t>
            </a:r>
            <a:endParaRPr/>
          </a:p>
        </p:txBody>
      </p:sp>
      <p:pic>
        <p:nvPicPr>
          <p:cNvPr id="146" name="Google Shape;146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4075" y="2795587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279558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9300" y="2795587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Gender, Age vs. Spending</a:t>
            </a:r>
            <a:endParaRPr dirty="0"/>
          </a:p>
        </p:txBody>
      </p:sp>
      <p:sp>
        <p:nvSpPr>
          <p:cNvPr id="155" name="Google Shape;155;p19"/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3918468" y="4977061"/>
            <a:ext cx="46863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Pearson r = 0.58 (Moderate Positive)</a:t>
            </a:r>
            <a:endParaRPr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F43C0974-2715-B022-E34B-138CE89E8358}"/>
              </a:ext>
            </a:extLst>
          </p:cNvPr>
          <p:cNvSpPr txBox="1"/>
          <p:nvPr/>
        </p:nvSpPr>
        <p:spPr>
          <a:xfrm>
            <a:off x="108267" y="5886450"/>
            <a:ext cx="110301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sz="1350" b="0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spending power grows significantly with age, peaking in the 55+ group. Females book more flights; males, more hotels.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2167E-227C-D836-E0E7-01126941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468" y="1268823"/>
            <a:ext cx="3578039" cy="3578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81246-8AF5-905D-FE6C-1E0BBA32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24" y="1268825"/>
            <a:ext cx="3578039" cy="357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DEF79-054F-3CEF-8ADF-28F1833A1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004" y="1268823"/>
            <a:ext cx="3938971" cy="36225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/>
        </p:nvSpPr>
        <p:spPr>
          <a:xfrm>
            <a:off x="581025" y="390525"/>
            <a:ext cx="11581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>
                <a:solidFill>
                  <a:srgbClr val="0D47A1"/>
                </a:solidFill>
                <a:latin typeface="Urbanist"/>
                <a:ea typeface="Urbanist"/>
                <a:cs typeface="Urbanist"/>
                <a:sym typeface="Urbanist"/>
              </a:rPr>
              <a:t>Family vs. Adult-Only Cohorts Insights </a:t>
            </a:r>
            <a:endParaRPr sz="3150" b="1">
              <a:solidFill>
                <a:srgbClr val="0D47A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50" b="1">
              <a:solidFill>
                <a:srgbClr val="0D47A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81025" y="971550"/>
            <a:ext cx="11030100" cy="28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C81D73F9-1A85-EB69-56C5-848D2E758516}"/>
              </a:ext>
            </a:extLst>
          </p:cNvPr>
          <p:cNvSpPr txBox="1"/>
          <p:nvPr/>
        </p:nvSpPr>
        <p:spPr>
          <a:xfrm>
            <a:off x="188275" y="6195995"/>
            <a:ext cx="110301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</a:t>
            </a:r>
            <a:r>
              <a:rPr lang="en-US" sz="1200" b="1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Identical Lead Time (~34.5 days), Family Retention Gap (Lower LOS), </a:t>
            </a:r>
            <a:r>
              <a:rPr lang="tr-T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Opportunity: 'Extended Stay' Incentives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CB436-C483-E8E0-8E3C-22673705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45"/>
          <a:stretch>
            <a:fillRect/>
          </a:stretch>
        </p:blipFill>
        <p:spPr>
          <a:xfrm>
            <a:off x="2612571" y="1167889"/>
            <a:ext cx="5399314" cy="45222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581025" y="390525"/>
            <a:ext cx="115815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20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Exploratory Analysis of Behavioral &amp; Transactional Features</a:t>
            </a:r>
            <a:endParaRPr dirty="0"/>
          </a:p>
        </p:txBody>
      </p:sp>
      <p:sp>
        <p:nvSpPr>
          <p:cNvPr id="163" name="Google Shape;163;p20"/>
          <p:cNvSpPr/>
          <p:nvPr/>
        </p:nvSpPr>
        <p:spPr>
          <a:xfrm>
            <a:off x="581025" y="971550"/>
            <a:ext cx="11030100" cy="28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4;p28">
            <a:extLst>
              <a:ext uri="{FF2B5EF4-FFF2-40B4-BE49-F238E27FC236}">
                <a16:creationId xmlns:a16="http://schemas.microsoft.com/office/drawing/2014/main" id="{50DBF3C3-B222-F107-FED6-CCD7077EB7A7}"/>
              </a:ext>
            </a:extLst>
          </p:cNvPr>
          <p:cNvSpPr txBox="1"/>
          <p:nvPr/>
        </p:nvSpPr>
        <p:spPr>
          <a:xfrm>
            <a:off x="188275" y="6195995"/>
            <a:ext cx="110301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35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sz="1350" b="0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Flight costs are 3x higher than nightly hotel rates. Strategy must focus on </a:t>
            </a:r>
            <a:r>
              <a:rPr lang="en-US" sz="1200" b="1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bundling</a:t>
            </a:r>
            <a:r>
              <a:rPr lang="en-US" sz="1200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to mask the high flight cost and extend hotel stay duration.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6D56-8A01-3250-6260-920A0B57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62"/>
            <a:ext cx="4550839" cy="4550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4E463-E367-6B67-C1E5-ACC2EC56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202" y="1605074"/>
            <a:ext cx="4209827" cy="42098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B8DF-AEBF-602E-DA87-41414FDA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" y="162241"/>
            <a:ext cx="11680372" cy="114300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  <a:sym typeface="Arial"/>
              </a:rPr>
              <a:t>Exploratory Analysis </a:t>
            </a:r>
            <a:r>
              <a:rPr lang="en-US" sz="300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of Behavioral &amp; Transactional Features</a:t>
            </a:r>
            <a:endParaRPr lang="en-150" sz="3000" b="1" dirty="0">
              <a:solidFill>
                <a:srgbClr val="0D47A1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6" name="Google Shape;234;p28">
            <a:extLst>
              <a:ext uri="{FF2B5EF4-FFF2-40B4-BE49-F238E27FC236}">
                <a16:creationId xmlns:a16="http://schemas.microsoft.com/office/drawing/2014/main" id="{798F88A6-932D-F444-D49A-FF73AC9CFF7B}"/>
              </a:ext>
            </a:extLst>
          </p:cNvPr>
          <p:cNvSpPr txBox="1"/>
          <p:nvPr/>
        </p:nvSpPr>
        <p:spPr>
          <a:xfrm>
            <a:off x="119742" y="6122765"/>
            <a:ext cx="110301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00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-US" sz="1000" b="0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Log-transformed metrics indicate that high session duration and click </a:t>
            </a:r>
          </a:p>
          <a:p>
            <a:pPr lvl="0">
              <a:lnSpc>
                <a:spcPct val="16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frequency are primary determinants of transactional status, clearly distinguishing buyers from casual browsers.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C3416-2E1D-A9D4-78BE-630F99BF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8" y="1252366"/>
            <a:ext cx="4691744" cy="469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EC764-37B9-E33E-79B4-FBB00FA0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27" y="1232337"/>
            <a:ext cx="4711773" cy="4711773"/>
          </a:xfrm>
          <a:prstGeom prst="rect">
            <a:avLst/>
          </a:prstGeom>
        </p:spPr>
      </p:pic>
      <p:sp>
        <p:nvSpPr>
          <p:cNvPr id="8" name="Google Shape;234;p28">
            <a:extLst>
              <a:ext uri="{FF2B5EF4-FFF2-40B4-BE49-F238E27FC236}">
                <a16:creationId xmlns:a16="http://schemas.microsoft.com/office/drawing/2014/main" id="{509868E2-2275-2573-E81E-CCAFFBE90912}"/>
              </a:ext>
            </a:extLst>
          </p:cNvPr>
          <p:cNvSpPr txBox="1"/>
          <p:nvPr/>
        </p:nvSpPr>
        <p:spPr>
          <a:xfrm>
            <a:off x="6557208" y="5996985"/>
            <a:ext cx="542474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000" b="1" i="0" u="none" strike="noStrike" cap="none" dirty="0">
                <a:solidFill>
                  <a:srgbClr val="555555"/>
                </a:solidFill>
                <a:latin typeface="Urbanist"/>
                <a:ea typeface="Urbanist"/>
                <a:cs typeface="Urbanist"/>
                <a:sym typeface="Urbanist"/>
              </a:rPr>
              <a:t>Insight: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indicates strong predictive power on the positive spectrum with coefficients reaching 0.88, while negative correlations remain below the threshold of significance (max -0.21), having minimal impact on the overall model.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0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32639-E794-B60A-0119-8CFDA5D2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4;p28">
            <a:extLst>
              <a:ext uri="{FF2B5EF4-FFF2-40B4-BE49-F238E27FC236}">
                <a16:creationId xmlns:a16="http://schemas.microsoft.com/office/drawing/2014/main" id="{A0EE3ACA-AD97-2EF7-89FB-32C192177866}"/>
              </a:ext>
            </a:extLst>
          </p:cNvPr>
          <p:cNvSpPr txBox="1"/>
          <p:nvPr/>
        </p:nvSpPr>
        <p:spPr>
          <a:xfrm>
            <a:off x="5910943" y="3145972"/>
            <a:ext cx="5290457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2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</a:p>
          <a:p>
            <a:pPr marL="171450" lvl="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(Rooms): </a:t>
            </a:r>
            <a:r>
              <a:rPr lang="tr-T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Single-Occupancy Dominance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tr-T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Outlier Multi-Room Bookings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(Checked Bags):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Bimodal Preference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tr-T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vs. Leisure Split 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(Hotel Discount Amount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  </a:t>
            </a:r>
            <a:r>
              <a:rPr lang="tr-T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Discrete / Tiered Pricing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</a:t>
            </a:r>
            <a:r>
              <a:rPr lang="tr-T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Intervals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(Seats): </a:t>
            </a:r>
            <a:r>
              <a:rPr lang="tr-TR" sz="1000" b="1" dirty="0">
                <a:solidFill>
                  <a:schemeClr val="bg2"/>
                </a:solidFill>
              </a:rPr>
              <a:t>Rare Group Travel</a:t>
            </a:r>
            <a:endParaRPr sz="1000" b="1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04D94-6EDC-26CF-8C38-6DCDCF69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314920"/>
            <a:ext cx="5148942" cy="5148942"/>
          </a:xfrm>
          <a:prstGeom prst="rect">
            <a:avLst/>
          </a:prstGeom>
        </p:spPr>
      </p:pic>
      <p:sp>
        <p:nvSpPr>
          <p:cNvPr id="12" name="Google Shape;205;p26">
            <a:extLst>
              <a:ext uri="{FF2B5EF4-FFF2-40B4-BE49-F238E27FC236}">
                <a16:creationId xmlns:a16="http://schemas.microsoft.com/office/drawing/2014/main" id="{805CC187-0DBD-9F39-09C1-C3A21D8EE0A8}"/>
              </a:ext>
            </a:extLst>
          </p:cNvPr>
          <p:cNvSpPr txBox="1"/>
          <p:nvPr/>
        </p:nvSpPr>
        <p:spPr>
          <a:xfrm>
            <a:off x="581025" y="390525"/>
            <a:ext cx="1158144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tr-TR" sz="3150" b="1" dirty="0">
                <a:solidFill>
                  <a:srgbClr val="0D47A1"/>
                </a:solidFill>
                <a:latin typeface="Urbanist"/>
                <a:ea typeface="Urbanist"/>
                <a:cs typeface="Urbanist"/>
              </a:rPr>
              <a:t>Customer Preferences &amp; Booking Trends</a:t>
            </a:r>
            <a:endParaRPr sz="3150" b="1" dirty="0">
              <a:solidFill>
                <a:srgbClr val="0D47A1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3" name="Google Shape;206;p26">
            <a:extLst>
              <a:ext uri="{FF2B5EF4-FFF2-40B4-BE49-F238E27FC236}">
                <a16:creationId xmlns:a16="http://schemas.microsoft.com/office/drawing/2014/main" id="{A6FC9B0D-01A8-F5D9-9B75-7814B695D263}"/>
              </a:ext>
            </a:extLst>
          </p:cNvPr>
          <p:cNvSpPr/>
          <p:nvPr/>
        </p:nvSpPr>
        <p:spPr>
          <a:xfrm>
            <a:off x="581025" y="971550"/>
            <a:ext cx="11029950" cy="28575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89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1927</Words>
  <Application>Microsoft Office PowerPoint</Application>
  <PresentationFormat>Widescreen</PresentationFormat>
  <Paragraphs>85</Paragraphs>
  <Slides>20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Roboto</vt:lpstr>
      <vt:lpstr>Calibri</vt:lpstr>
      <vt:lpstr>Urbanist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Analysis of Behavioral &amp; Transactional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hande gabrali</cp:lastModifiedBy>
  <cp:revision>4</cp:revision>
  <dcterms:modified xsi:type="dcterms:W3CDTF">2025-11-26T12:55:39Z</dcterms:modified>
</cp:coreProperties>
</file>